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
  </p:notesMasterIdLst>
  <p:sldIdLst>
    <p:sldId id="256" r:id="rId2"/>
  </p:sldIdLst>
  <p:sldSz cx="27432000" cy="32918400"/>
  <p:notesSz cx="6858000" cy="9144000"/>
  <p:defaultTextStyle>
    <a:defPPr>
      <a:defRPr lang="en-US"/>
    </a:defPPr>
    <a:lvl1pPr algn="l" rtl="0" fontAlgn="base">
      <a:spcBef>
        <a:spcPct val="0"/>
      </a:spcBef>
      <a:spcAft>
        <a:spcPct val="0"/>
      </a:spcAft>
      <a:defRPr sz="6800" kern="1200">
        <a:solidFill>
          <a:schemeClr val="tx1"/>
        </a:solidFill>
        <a:latin typeface="Arial" panose="020B0604020202020204" pitchFamily="34" charset="0"/>
        <a:ea typeface="ＭＳ Ｐゴシック" panose="020B0600070205080204" pitchFamily="34" charset="-128"/>
        <a:cs typeface="+mn-cs"/>
      </a:defRPr>
    </a:lvl1pPr>
    <a:lvl2pPr marL="457200" algn="l" rtl="0" fontAlgn="base">
      <a:spcBef>
        <a:spcPct val="0"/>
      </a:spcBef>
      <a:spcAft>
        <a:spcPct val="0"/>
      </a:spcAft>
      <a:defRPr sz="6800" kern="1200">
        <a:solidFill>
          <a:schemeClr val="tx1"/>
        </a:solidFill>
        <a:latin typeface="Arial" panose="020B0604020202020204" pitchFamily="34" charset="0"/>
        <a:ea typeface="ＭＳ Ｐゴシック" panose="020B0600070205080204" pitchFamily="34" charset="-128"/>
        <a:cs typeface="+mn-cs"/>
      </a:defRPr>
    </a:lvl2pPr>
    <a:lvl3pPr marL="914400" algn="l" rtl="0" fontAlgn="base">
      <a:spcBef>
        <a:spcPct val="0"/>
      </a:spcBef>
      <a:spcAft>
        <a:spcPct val="0"/>
      </a:spcAft>
      <a:defRPr sz="6800" kern="1200">
        <a:solidFill>
          <a:schemeClr val="tx1"/>
        </a:solidFill>
        <a:latin typeface="Arial" panose="020B0604020202020204" pitchFamily="34" charset="0"/>
        <a:ea typeface="ＭＳ Ｐゴシック" panose="020B0600070205080204" pitchFamily="34" charset="-128"/>
        <a:cs typeface="+mn-cs"/>
      </a:defRPr>
    </a:lvl3pPr>
    <a:lvl4pPr marL="1371600" algn="l" rtl="0" fontAlgn="base">
      <a:spcBef>
        <a:spcPct val="0"/>
      </a:spcBef>
      <a:spcAft>
        <a:spcPct val="0"/>
      </a:spcAft>
      <a:defRPr sz="6800" kern="1200">
        <a:solidFill>
          <a:schemeClr val="tx1"/>
        </a:solidFill>
        <a:latin typeface="Arial" panose="020B0604020202020204" pitchFamily="34" charset="0"/>
        <a:ea typeface="ＭＳ Ｐゴシック" panose="020B0600070205080204" pitchFamily="34" charset="-128"/>
        <a:cs typeface="+mn-cs"/>
      </a:defRPr>
    </a:lvl4pPr>
    <a:lvl5pPr marL="1828800" algn="l" rtl="0" fontAlgn="base">
      <a:spcBef>
        <a:spcPct val="0"/>
      </a:spcBef>
      <a:spcAft>
        <a:spcPct val="0"/>
      </a:spcAft>
      <a:defRPr sz="6800"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sz="6800"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sz="6800"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sz="6800"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sz="6800"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10368">
          <p15:clr>
            <a:srgbClr val="A4A3A4"/>
          </p15:clr>
        </p15:guide>
        <p15:guide id="2" pos="86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BEF5822-4D41-4E40-88FE-2544A52AED2B}" v="110" dt="2025-04-19T01:21:51.5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865"/>
    <p:restoredTop sz="94658"/>
  </p:normalViewPr>
  <p:slideViewPr>
    <p:cSldViewPr>
      <p:cViewPr>
        <p:scale>
          <a:sx n="37" d="100"/>
          <a:sy n="37" d="100"/>
        </p:scale>
        <p:origin x="-96" y="-4628"/>
      </p:cViewPr>
      <p:guideLst>
        <p:guide orient="horz" pos="10368"/>
        <p:guide pos="86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eve Kuipers" userId="2131b9f4747a4e21" providerId="LiveId" clId="{FBEF5822-4D41-4E40-88FE-2544A52AED2B}"/>
    <pc:docChg chg="undo custSel addSld delSld modSld">
      <pc:chgData name="Maeve Kuipers" userId="2131b9f4747a4e21" providerId="LiveId" clId="{FBEF5822-4D41-4E40-88FE-2544A52AED2B}" dt="2025-04-19T01:21:51.511" v="4264" actId="1076"/>
      <pc:docMkLst>
        <pc:docMk/>
      </pc:docMkLst>
      <pc:sldChg chg="addSp delSp modSp mod">
        <pc:chgData name="Maeve Kuipers" userId="2131b9f4747a4e21" providerId="LiveId" clId="{FBEF5822-4D41-4E40-88FE-2544A52AED2B}" dt="2025-04-19T01:21:51.511" v="4264" actId="1076"/>
        <pc:sldMkLst>
          <pc:docMk/>
          <pc:sldMk cId="0" sldId="256"/>
        </pc:sldMkLst>
        <pc:spChg chg="add mod">
          <ac:chgData name="Maeve Kuipers" userId="2131b9f4747a4e21" providerId="LiveId" clId="{FBEF5822-4D41-4E40-88FE-2544A52AED2B}" dt="2025-04-19T00:44:56.449" v="4119" actId="207"/>
          <ac:spMkLst>
            <pc:docMk/>
            <pc:sldMk cId="0" sldId="256"/>
            <ac:spMk id="8" creationId="{6E4F1F20-A6E0-7D74-098B-B33F2649FB86}"/>
          </ac:spMkLst>
        </pc:spChg>
        <pc:spChg chg="add mod">
          <ac:chgData name="Maeve Kuipers" userId="2131b9f4747a4e21" providerId="LiveId" clId="{FBEF5822-4D41-4E40-88FE-2544A52AED2B}" dt="2025-04-19T01:04:01.803" v="4233" actId="1076"/>
          <ac:spMkLst>
            <pc:docMk/>
            <pc:sldMk cId="0" sldId="256"/>
            <ac:spMk id="12" creationId="{00EA1E02-8FED-1B94-8A6C-33F19963AAFC}"/>
          </ac:spMkLst>
        </pc:spChg>
        <pc:spChg chg="add mod ord">
          <ac:chgData name="Maeve Kuipers" userId="2131b9f4747a4e21" providerId="LiveId" clId="{FBEF5822-4D41-4E40-88FE-2544A52AED2B}" dt="2025-04-19T01:21:27.230" v="4263" actId="20577"/>
          <ac:spMkLst>
            <pc:docMk/>
            <pc:sldMk cId="0" sldId="256"/>
            <ac:spMk id="15" creationId="{B4F78CAA-4D0E-07BE-05E7-519317E742A4}"/>
          </ac:spMkLst>
        </pc:spChg>
        <pc:spChg chg="add mod">
          <ac:chgData name="Maeve Kuipers" userId="2131b9f4747a4e21" providerId="LiveId" clId="{FBEF5822-4D41-4E40-88FE-2544A52AED2B}" dt="2025-04-19T01:21:07.742" v="4260" actId="1076"/>
          <ac:spMkLst>
            <pc:docMk/>
            <pc:sldMk cId="0" sldId="256"/>
            <ac:spMk id="17" creationId="{A682D94F-1F7D-E912-BEBE-A27B072353CC}"/>
          </ac:spMkLst>
        </pc:spChg>
        <pc:spChg chg="add mod">
          <ac:chgData name="Maeve Kuipers" userId="2131b9f4747a4e21" providerId="LiveId" clId="{FBEF5822-4D41-4E40-88FE-2544A52AED2B}" dt="2025-04-19T01:21:15.116" v="4261" actId="1076"/>
          <ac:spMkLst>
            <pc:docMk/>
            <pc:sldMk cId="0" sldId="256"/>
            <ac:spMk id="18" creationId="{9B7DD346-A8BE-A31C-2B16-CE82814AA9B8}"/>
          </ac:spMkLst>
        </pc:spChg>
        <pc:spChg chg="add mod">
          <ac:chgData name="Maeve Kuipers" userId="2131b9f4747a4e21" providerId="LiveId" clId="{FBEF5822-4D41-4E40-88FE-2544A52AED2B}" dt="2025-04-19T00:12:25.481" v="4080" actId="2711"/>
          <ac:spMkLst>
            <pc:docMk/>
            <pc:sldMk cId="0" sldId="256"/>
            <ac:spMk id="20" creationId="{C148213C-26B1-BC4E-4C5A-3921E1C45AE5}"/>
          </ac:spMkLst>
        </pc:spChg>
        <pc:spChg chg="add mod">
          <ac:chgData name="Maeve Kuipers" userId="2131b9f4747a4e21" providerId="LiveId" clId="{FBEF5822-4D41-4E40-88FE-2544A52AED2B}" dt="2025-04-19T00:12:43.492" v="4081" actId="2711"/>
          <ac:spMkLst>
            <pc:docMk/>
            <pc:sldMk cId="0" sldId="256"/>
            <ac:spMk id="21" creationId="{E7AF5766-4FF7-BE7D-5308-F4F7EC78A640}"/>
          </ac:spMkLst>
        </pc:spChg>
        <pc:spChg chg="mod">
          <ac:chgData name="Maeve Kuipers" userId="2131b9f4747a4e21" providerId="LiveId" clId="{FBEF5822-4D41-4E40-88FE-2544A52AED2B}" dt="2025-04-15T03:17:16.615" v="4067" actId="1076"/>
          <ac:spMkLst>
            <pc:docMk/>
            <pc:sldMk cId="0" sldId="256"/>
            <ac:spMk id="2050" creationId="{9508687B-7D72-034B-B81A-7F9EAD39F345}"/>
          </ac:spMkLst>
        </pc:spChg>
        <pc:spChg chg="mod">
          <ac:chgData name="Maeve Kuipers" userId="2131b9f4747a4e21" providerId="LiveId" clId="{FBEF5822-4D41-4E40-88FE-2544A52AED2B}" dt="2025-04-19T01:14:07.648" v="4238" actId="14100"/>
          <ac:spMkLst>
            <pc:docMk/>
            <pc:sldMk cId="0" sldId="256"/>
            <ac:spMk id="14338" creationId="{4F18EDF7-92FE-1E4F-B2A0-DC1F500F5A0C}"/>
          </ac:spMkLst>
        </pc:spChg>
        <pc:spChg chg="mod">
          <ac:chgData name="Maeve Kuipers" userId="2131b9f4747a4e21" providerId="LiveId" clId="{FBEF5822-4D41-4E40-88FE-2544A52AED2B}" dt="2025-04-19T00:10:21.040" v="4077" actId="20577"/>
          <ac:spMkLst>
            <pc:docMk/>
            <pc:sldMk cId="0" sldId="256"/>
            <ac:spMk id="14339" creationId="{7828D6EC-32FF-0446-ADBD-1AC63AE48D39}"/>
          </ac:spMkLst>
        </pc:spChg>
        <pc:spChg chg="mod">
          <ac:chgData name="Maeve Kuipers" userId="2131b9f4747a4e21" providerId="LiveId" clId="{FBEF5822-4D41-4E40-88FE-2544A52AED2B}" dt="2025-04-19T01:21:51.511" v="4264" actId="1076"/>
          <ac:spMkLst>
            <pc:docMk/>
            <pc:sldMk cId="0" sldId="256"/>
            <ac:spMk id="14343" creationId="{24132D79-2D1E-3B4A-8720-41286A7C570B}"/>
          </ac:spMkLst>
        </pc:spChg>
        <pc:spChg chg="mod">
          <ac:chgData name="Maeve Kuipers" userId="2131b9f4747a4e21" providerId="LiveId" clId="{FBEF5822-4D41-4E40-88FE-2544A52AED2B}" dt="2025-04-19T01:00:16.353" v="4163" actId="20577"/>
          <ac:spMkLst>
            <pc:docMk/>
            <pc:sldMk cId="0" sldId="256"/>
            <ac:spMk id="14345" creationId="{6D34C693-1442-E449-9016-CA6706439615}"/>
          </ac:spMkLst>
        </pc:spChg>
        <pc:spChg chg="mod">
          <ac:chgData name="Maeve Kuipers" userId="2131b9f4747a4e21" providerId="LiveId" clId="{FBEF5822-4D41-4E40-88FE-2544A52AED2B}" dt="2025-04-19T01:00:34.886" v="4187" actId="20577"/>
          <ac:spMkLst>
            <pc:docMk/>
            <pc:sldMk cId="0" sldId="256"/>
            <ac:spMk id="14348" creationId="{3417B0B9-422E-CF43-B82B-D94931D26453}"/>
          </ac:spMkLst>
        </pc:spChg>
        <pc:spChg chg="mod">
          <ac:chgData name="Maeve Kuipers" userId="2131b9f4747a4e21" providerId="LiveId" clId="{FBEF5822-4D41-4E40-88FE-2544A52AED2B}" dt="2025-04-19T01:16:00.318" v="4240" actId="20577"/>
          <ac:spMkLst>
            <pc:docMk/>
            <pc:sldMk cId="0" sldId="256"/>
            <ac:spMk id="14350" creationId="{BDF2CB84-8095-A743-A794-0EAD0C165C07}"/>
          </ac:spMkLst>
        </pc:spChg>
        <pc:spChg chg="mod">
          <ac:chgData name="Maeve Kuipers" userId="2131b9f4747a4e21" providerId="LiveId" clId="{FBEF5822-4D41-4E40-88FE-2544A52AED2B}" dt="2025-04-15T03:16:33.132" v="4061" actId="20577"/>
          <ac:spMkLst>
            <pc:docMk/>
            <pc:sldMk cId="0" sldId="256"/>
            <ac:spMk id="14351" creationId="{35C79835-367C-F849-A747-4E15664FFF5A}"/>
          </ac:spMkLst>
        </pc:spChg>
        <pc:picChg chg="add mod">
          <ac:chgData name="Maeve Kuipers" userId="2131b9f4747a4e21" providerId="LiveId" clId="{FBEF5822-4D41-4E40-88FE-2544A52AED2B}" dt="2025-04-19T01:21:03.373" v="4259" actId="1076"/>
          <ac:picMkLst>
            <pc:docMk/>
            <pc:sldMk cId="0" sldId="256"/>
            <ac:picMk id="3" creationId="{678F30B9-B8F6-6A2E-76C6-F47080B6FD82}"/>
          </ac:picMkLst>
        </pc:picChg>
        <pc:picChg chg="add mod">
          <ac:chgData name="Maeve Kuipers" userId="2131b9f4747a4e21" providerId="LiveId" clId="{FBEF5822-4D41-4E40-88FE-2544A52AED2B}" dt="2025-04-19T00:42:27.475" v="4090" actId="1076"/>
          <ac:picMkLst>
            <pc:docMk/>
            <pc:sldMk cId="0" sldId="256"/>
            <ac:picMk id="5" creationId="{D9CF5240-68AB-A341-5E7F-9B7AB5228D1A}"/>
          </ac:picMkLst>
        </pc:picChg>
        <pc:picChg chg="add mod">
          <ac:chgData name="Maeve Kuipers" userId="2131b9f4747a4e21" providerId="LiveId" clId="{FBEF5822-4D41-4E40-88FE-2544A52AED2B}" dt="2025-04-19T01:20:57.661" v="4256" actId="1076"/>
          <ac:picMkLst>
            <pc:docMk/>
            <pc:sldMk cId="0" sldId="256"/>
            <ac:picMk id="7" creationId="{77A6AC91-2A23-53E1-DA02-C0279B02854B}"/>
          </ac:picMkLst>
        </pc:picChg>
        <pc:picChg chg="add mod">
          <ac:chgData name="Maeve Kuipers" userId="2131b9f4747a4e21" providerId="LiveId" clId="{FBEF5822-4D41-4E40-88FE-2544A52AED2B}" dt="2025-04-19T01:04:10.147" v="4234" actId="14100"/>
          <ac:picMkLst>
            <pc:docMk/>
            <pc:sldMk cId="0" sldId="256"/>
            <ac:picMk id="10" creationId="{C844F613-05A3-0B07-72F0-21C465DAE46D}"/>
          </ac:picMkLst>
        </pc:picChg>
        <pc:picChg chg="add mod">
          <ac:chgData name="Maeve Kuipers" userId="2131b9f4747a4e21" providerId="LiveId" clId="{FBEF5822-4D41-4E40-88FE-2544A52AED2B}" dt="2025-04-15T03:04:07.230" v="3327" actId="1076"/>
          <ac:picMkLst>
            <pc:docMk/>
            <pc:sldMk cId="0" sldId="256"/>
            <ac:picMk id="11" creationId="{C29C3F55-A530-D503-795B-0D02773C19AD}"/>
          </ac:picMkLst>
        </pc:picChg>
        <pc:picChg chg="add mod">
          <ac:chgData name="Maeve Kuipers" userId="2131b9f4747a4e21" providerId="LiveId" clId="{FBEF5822-4D41-4E40-88FE-2544A52AED2B}" dt="2025-04-15T03:04:04.570" v="3326" actId="1076"/>
          <ac:picMkLst>
            <pc:docMk/>
            <pc:sldMk cId="0" sldId="256"/>
            <ac:picMk id="14" creationId="{99C28402-97DE-4259-33AA-A4421469B3F9}"/>
          </ac:picMkLst>
        </pc:picChg>
      </pc:sldChg>
      <pc:sldChg chg="add del">
        <pc:chgData name="Maeve Kuipers" userId="2131b9f4747a4e21" providerId="LiveId" clId="{FBEF5822-4D41-4E40-88FE-2544A52AED2B}" dt="2025-04-15T03:18:00.597" v="4073" actId="47"/>
        <pc:sldMkLst>
          <pc:docMk/>
          <pc:sldMk cId="3424367647" sldId="25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a:extLst>
              <a:ext uri="{FF2B5EF4-FFF2-40B4-BE49-F238E27FC236}">
                <a16:creationId xmlns:a16="http://schemas.microsoft.com/office/drawing/2014/main" id="{D11C4879-F0AA-5C47-93FC-8EB31EFCB7CA}"/>
              </a:ext>
            </a:extLst>
          </p:cNvPr>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200">
                <a:latin typeface="Arial" charset="0"/>
                <a:ea typeface="+mn-ea"/>
                <a:cs typeface="+mn-cs"/>
              </a:defRPr>
            </a:lvl1pPr>
          </a:lstStyle>
          <a:p>
            <a:pPr>
              <a:defRPr/>
            </a:pPr>
            <a:endParaRPr lang="en-US"/>
          </a:p>
        </p:txBody>
      </p:sp>
      <p:sp>
        <p:nvSpPr>
          <p:cNvPr id="14339" name="Rectangle 3">
            <a:extLst>
              <a:ext uri="{FF2B5EF4-FFF2-40B4-BE49-F238E27FC236}">
                <a16:creationId xmlns:a16="http://schemas.microsoft.com/office/drawing/2014/main" id="{A5166869-97F1-0541-B96F-9876F59DB962}"/>
              </a:ext>
            </a:extLst>
          </p:cNvPr>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200"/>
            </a:lvl1pPr>
          </a:lstStyle>
          <a:p>
            <a:fld id="{24A9D2DF-A9E4-3049-B241-370C8AE99AE9}" type="datetimeFigureOut">
              <a:rPr lang="en-US" altLang="en-US"/>
              <a:pPr/>
              <a:t>4/18/2025</a:t>
            </a:fld>
            <a:endParaRPr lang="en-US" altLang="en-US"/>
          </a:p>
        </p:txBody>
      </p:sp>
      <p:sp>
        <p:nvSpPr>
          <p:cNvPr id="3076" name="Rectangle 4">
            <a:extLst>
              <a:ext uri="{FF2B5EF4-FFF2-40B4-BE49-F238E27FC236}">
                <a16:creationId xmlns:a16="http://schemas.microsoft.com/office/drawing/2014/main" id="{845BCBBF-5FE3-2E43-93FB-AFB81D2F56FC}"/>
              </a:ext>
            </a:extLst>
          </p:cNvPr>
          <p:cNvSpPr>
            <a:spLocks noGrp="1" noRot="1" noChangeAspect="1" noChangeArrowheads="1" noTextEdit="1"/>
          </p:cNvSpPr>
          <p:nvPr>
            <p:ph type="sldImg" idx="2"/>
          </p:nvPr>
        </p:nvSpPr>
        <p:spPr bwMode="auto">
          <a:xfrm>
            <a:off x="2000250" y="685800"/>
            <a:ext cx="2857500" cy="3429000"/>
          </a:xfrm>
          <a:prstGeom prst="rect">
            <a:avLst/>
          </a:prstGeom>
          <a:noFill/>
          <a:ln w="9525">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 xmlns:a14="http://schemas.microsoft.com/office/drawing/2010/main" val="1"/>
            </a:ext>
            <a:ext uri="{FAA26D3D-D897-4be2-8F04-BA451C77F1D7}">
              <ma14:placeholderFlag xmlns="" xmlns:ma14="http://schemas.microsoft.com/office/mac/drawingml/2011/main" val="1"/>
            </a:ext>
          </a:extLst>
        </p:spPr>
      </p:sp>
      <p:sp>
        <p:nvSpPr>
          <p:cNvPr id="14341" name="Rectangle 5">
            <a:extLst>
              <a:ext uri="{FF2B5EF4-FFF2-40B4-BE49-F238E27FC236}">
                <a16:creationId xmlns:a16="http://schemas.microsoft.com/office/drawing/2014/main" id="{3D4136A4-4DCC-EE4D-B998-AD3C52904B9A}"/>
              </a:ext>
            </a:extLst>
          </p:cNvPr>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4342" name="Rectangle 6">
            <a:extLst>
              <a:ext uri="{FF2B5EF4-FFF2-40B4-BE49-F238E27FC236}">
                <a16:creationId xmlns:a16="http://schemas.microsoft.com/office/drawing/2014/main" id="{DB88A017-6977-F545-8F02-29421132FF8D}"/>
              </a:ext>
            </a:extLst>
          </p:cNvPr>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0" hangingPunct="0">
              <a:defRPr sz="1200">
                <a:latin typeface="Arial" charset="0"/>
                <a:ea typeface="+mn-ea"/>
                <a:cs typeface="+mn-cs"/>
              </a:defRPr>
            </a:lvl1pPr>
          </a:lstStyle>
          <a:p>
            <a:pPr>
              <a:defRPr/>
            </a:pPr>
            <a:endParaRPr lang="en-US"/>
          </a:p>
        </p:txBody>
      </p:sp>
      <p:sp>
        <p:nvSpPr>
          <p:cNvPr id="14343" name="Rectangle 7">
            <a:extLst>
              <a:ext uri="{FF2B5EF4-FFF2-40B4-BE49-F238E27FC236}">
                <a16:creationId xmlns:a16="http://schemas.microsoft.com/office/drawing/2014/main" id="{92FC4285-17A1-284D-BD4E-134C525533A6}"/>
              </a:ext>
            </a:extLst>
          </p:cNvPr>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0" hangingPunct="0">
              <a:defRPr sz="1200"/>
            </a:lvl1pPr>
          </a:lstStyle>
          <a:p>
            <a:fld id="{E7398206-EFC7-F047-90EB-6010E6A300A6}"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ＭＳ Ｐゴシック" charset="0"/>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33193F43-2BD1-C941-AC9F-35BC92325C2E}"/>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id="{279BAD2C-1C4B-1D44-BAF0-9766CD2AD8B0}"/>
              </a:ext>
            </a:extLst>
          </p:cNvPr>
          <p:cNvSpPr>
            <a:spLocks noGrp="1" noChangeArrowheads="1"/>
          </p:cNvSpPr>
          <p:nvPr>
            <p:ph type="body" idx="1"/>
          </p:nvPr>
        </p:nvSpPr>
        <p:spPr>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p>
            <a:pPr eaLnBrk="1" hangingPunct="1">
              <a:defRPr/>
            </a:pPr>
            <a:endParaRPr lang="en-US" dirty="0">
              <a:latin typeface="Calibri"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057400" y="10226675"/>
            <a:ext cx="23317200" cy="7054850"/>
          </a:xfrm>
        </p:spPr>
        <p:txBody>
          <a:bodyPr/>
          <a:lstStyle/>
          <a:p>
            <a:r>
              <a:rPr lang="en-US"/>
              <a:t>Click to edit Master title style</a:t>
            </a:r>
          </a:p>
        </p:txBody>
      </p:sp>
      <p:sp>
        <p:nvSpPr>
          <p:cNvPr id="3" name="Subtitle 2"/>
          <p:cNvSpPr>
            <a:spLocks noGrp="1"/>
          </p:cNvSpPr>
          <p:nvPr>
            <p:ph type="subTitle" idx="1"/>
          </p:nvPr>
        </p:nvSpPr>
        <p:spPr>
          <a:xfrm>
            <a:off x="4114800" y="18653125"/>
            <a:ext cx="19202400" cy="84137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0C3B011C-74D9-454C-AC4E-A4B621813FE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0DB8F6-B47E-4945-AF97-D567E81C63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70ED9A5-26D0-AA42-97D5-A56E6DB12FE0}"/>
              </a:ext>
            </a:extLst>
          </p:cNvPr>
          <p:cNvSpPr>
            <a:spLocks noGrp="1" noChangeArrowheads="1"/>
          </p:cNvSpPr>
          <p:nvPr>
            <p:ph type="sldNum" sz="quarter" idx="12"/>
          </p:nvPr>
        </p:nvSpPr>
        <p:spPr>
          <a:ln/>
        </p:spPr>
        <p:txBody>
          <a:bodyPr/>
          <a:lstStyle>
            <a:lvl1pPr>
              <a:defRPr/>
            </a:lvl1pPr>
          </a:lstStyle>
          <a:p>
            <a:fld id="{71DC6C42-336B-E546-A21F-A8D3ABD17127}" type="slidenum">
              <a:rPr lang="en-US" altLang="en-US"/>
              <a:pPr/>
              <a:t>‹#›</a:t>
            </a:fld>
            <a:endParaRPr lang="en-US" altLang="en-US"/>
          </a:p>
        </p:txBody>
      </p:sp>
    </p:spTree>
    <p:extLst>
      <p:ext uri="{BB962C8B-B14F-4D97-AF65-F5344CB8AC3E}">
        <p14:creationId xmlns:p14="http://schemas.microsoft.com/office/powerpoint/2010/main" val="36019287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1CD9265-31DB-184E-BE50-FACEAF1CFC1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80F787E5-1C6B-A14F-9A02-BDAF38D0C0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1825A35-8BC6-1544-B56A-3E1797207961}"/>
              </a:ext>
            </a:extLst>
          </p:cNvPr>
          <p:cNvSpPr>
            <a:spLocks noGrp="1" noChangeArrowheads="1"/>
          </p:cNvSpPr>
          <p:nvPr>
            <p:ph type="sldNum" sz="quarter" idx="12"/>
          </p:nvPr>
        </p:nvSpPr>
        <p:spPr>
          <a:ln/>
        </p:spPr>
        <p:txBody>
          <a:bodyPr/>
          <a:lstStyle>
            <a:lvl1pPr>
              <a:defRPr/>
            </a:lvl1pPr>
          </a:lstStyle>
          <a:p>
            <a:fld id="{7603C77C-14F1-9443-B12B-4018051A6D83}" type="slidenum">
              <a:rPr lang="en-US" altLang="en-US"/>
              <a:pPr/>
              <a:t>‹#›</a:t>
            </a:fld>
            <a:endParaRPr lang="en-US" altLang="en-US"/>
          </a:p>
        </p:txBody>
      </p:sp>
    </p:spTree>
    <p:extLst>
      <p:ext uri="{BB962C8B-B14F-4D97-AF65-F5344CB8AC3E}">
        <p14:creationId xmlns:p14="http://schemas.microsoft.com/office/powerpoint/2010/main" val="26824550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9888200" y="1317625"/>
            <a:ext cx="6172200" cy="280876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371600" y="1317625"/>
            <a:ext cx="18364200" cy="280876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DDC4FE7-C12D-0048-9396-503C7EEA895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57BD41-7305-0840-B9C6-CAF78CCCFA2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F107AAC-4DB3-4945-9984-37757C95B176}"/>
              </a:ext>
            </a:extLst>
          </p:cNvPr>
          <p:cNvSpPr>
            <a:spLocks noGrp="1" noChangeArrowheads="1"/>
          </p:cNvSpPr>
          <p:nvPr>
            <p:ph type="sldNum" sz="quarter" idx="12"/>
          </p:nvPr>
        </p:nvSpPr>
        <p:spPr>
          <a:ln/>
        </p:spPr>
        <p:txBody>
          <a:bodyPr/>
          <a:lstStyle>
            <a:lvl1pPr>
              <a:defRPr/>
            </a:lvl1pPr>
          </a:lstStyle>
          <a:p>
            <a:fld id="{A4971D70-96AE-1B4D-8DC4-ACD0F93B5868}" type="slidenum">
              <a:rPr lang="en-US" altLang="en-US"/>
              <a:pPr/>
              <a:t>‹#›</a:t>
            </a:fld>
            <a:endParaRPr lang="en-US" altLang="en-US"/>
          </a:p>
        </p:txBody>
      </p:sp>
    </p:spTree>
    <p:extLst>
      <p:ext uri="{BB962C8B-B14F-4D97-AF65-F5344CB8AC3E}">
        <p14:creationId xmlns:p14="http://schemas.microsoft.com/office/powerpoint/2010/main" val="26634152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1C1DD97-8FEB-CE4E-87F0-654D5C3E3FD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79A1F2A-86C8-5B4C-B8D8-7A5FCBA3C74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BF8657-0B1E-B440-859F-0895AD31631A}"/>
              </a:ext>
            </a:extLst>
          </p:cNvPr>
          <p:cNvSpPr>
            <a:spLocks noGrp="1" noChangeArrowheads="1"/>
          </p:cNvSpPr>
          <p:nvPr>
            <p:ph type="sldNum" sz="quarter" idx="12"/>
          </p:nvPr>
        </p:nvSpPr>
        <p:spPr>
          <a:ln/>
        </p:spPr>
        <p:txBody>
          <a:bodyPr/>
          <a:lstStyle>
            <a:lvl1pPr>
              <a:defRPr/>
            </a:lvl1pPr>
          </a:lstStyle>
          <a:p>
            <a:fld id="{402FD833-10BE-F94E-A463-C870AB059BD4}" type="slidenum">
              <a:rPr lang="en-US" altLang="en-US"/>
              <a:pPr/>
              <a:t>‹#›</a:t>
            </a:fld>
            <a:endParaRPr lang="en-US" altLang="en-US"/>
          </a:p>
        </p:txBody>
      </p:sp>
    </p:spTree>
    <p:extLst>
      <p:ext uri="{BB962C8B-B14F-4D97-AF65-F5344CB8AC3E}">
        <p14:creationId xmlns:p14="http://schemas.microsoft.com/office/powerpoint/2010/main" val="563229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166938" y="21153438"/>
            <a:ext cx="23317200" cy="653732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2166938" y="13952538"/>
            <a:ext cx="23317200" cy="720090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F9F91D1-3501-E549-A2D5-CB581FC2C50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3207ED61-24F9-E74F-8E8D-F64FC53468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2E02BE-9297-7046-AFF8-257766F80F33}"/>
              </a:ext>
            </a:extLst>
          </p:cNvPr>
          <p:cNvSpPr>
            <a:spLocks noGrp="1" noChangeArrowheads="1"/>
          </p:cNvSpPr>
          <p:nvPr>
            <p:ph type="sldNum" sz="quarter" idx="12"/>
          </p:nvPr>
        </p:nvSpPr>
        <p:spPr>
          <a:ln/>
        </p:spPr>
        <p:txBody>
          <a:bodyPr/>
          <a:lstStyle>
            <a:lvl1pPr>
              <a:defRPr/>
            </a:lvl1pPr>
          </a:lstStyle>
          <a:p>
            <a:fld id="{D59539E8-9B5B-6F48-8CBF-D94A1ADBEBB9}" type="slidenum">
              <a:rPr lang="en-US" altLang="en-US"/>
              <a:pPr/>
              <a:t>‹#›</a:t>
            </a:fld>
            <a:endParaRPr lang="en-US" altLang="en-US"/>
          </a:p>
        </p:txBody>
      </p:sp>
    </p:spTree>
    <p:extLst>
      <p:ext uri="{BB962C8B-B14F-4D97-AF65-F5344CB8AC3E}">
        <p14:creationId xmlns:p14="http://schemas.microsoft.com/office/powerpoint/2010/main" val="15890663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371600" y="7680325"/>
            <a:ext cx="12268200" cy="21724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3792200" y="7680325"/>
            <a:ext cx="12268200" cy="217249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0BE4DA9-6C2C-2742-BC64-23EA3C630F8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C3D3CFD-4482-D849-B68F-A38C9F8C9BA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F33B96D-4920-7048-B2C2-09C64ED7D9EF}"/>
              </a:ext>
            </a:extLst>
          </p:cNvPr>
          <p:cNvSpPr>
            <a:spLocks noGrp="1" noChangeArrowheads="1"/>
          </p:cNvSpPr>
          <p:nvPr>
            <p:ph type="sldNum" sz="quarter" idx="12"/>
          </p:nvPr>
        </p:nvSpPr>
        <p:spPr>
          <a:ln/>
        </p:spPr>
        <p:txBody>
          <a:bodyPr/>
          <a:lstStyle>
            <a:lvl1pPr>
              <a:defRPr/>
            </a:lvl1pPr>
          </a:lstStyle>
          <a:p>
            <a:fld id="{2141B439-2097-274D-AD11-FF5D9B7F56A7}" type="slidenum">
              <a:rPr lang="en-US" altLang="en-US"/>
              <a:pPr/>
              <a:t>‹#›</a:t>
            </a:fld>
            <a:endParaRPr lang="en-US" altLang="en-US"/>
          </a:p>
        </p:txBody>
      </p:sp>
    </p:spTree>
    <p:extLst>
      <p:ext uri="{BB962C8B-B14F-4D97-AF65-F5344CB8AC3E}">
        <p14:creationId xmlns:p14="http://schemas.microsoft.com/office/powerpoint/2010/main" val="3735319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371600" y="7369175"/>
            <a:ext cx="12120563"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10439400"/>
            <a:ext cx="12120563"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3935075" y="7369175"/>
            <a:ext cx="12125325" cy="30702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13935075" y="10439400"/>
            <a:ext cx="12125325" cy="18965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9051E480-223E-344C-AAAC-0FB2FCE53EE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C2B37CD3-3A9D-B14B-88A2-144102D5FE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C628B5E-FC0B-D248-8269-92B2A980402E}"/>
              </a:ext>
            </a:extLst>
          </p:cNvPr>
          <p:cNvSpPr>
            <a:spLocks noGrp="1" noChangeArrowheads="1"/>
          </p:cNvSpPr>
          <p:nvPr>
            <p:ph type="sldNum" sz="quarter" idx="12"/>
          </p:nvPr>
        </p:nvSpPr>
        <p:spPr>
          <a:ln/>
        </p:spPr>
        <p:txBody>
          <a:bodyPr/>
          <a:lstStyle>
            <a:lvl1pPr>
              <a:defRPr/>
            </a:lvl1pPr>
          </a:lstStyle>
          <a:p>
            <a:fld id="{87988840-BD4A-9641-9276-6D7CB96EEB1D}" type="slidenum">
              <a:rPr lang="en-US" altLang="en-US"/>
              <a:pPr/>
              <a:t>‹#›</a:t>
            </a:fld>
            <a:endParaRPr lang="en-US" altLang="en-US"/>
          </a:p>
        </p:txBody>
      </p:sp>
    </p:spTree>
    <p:extLst>
      <p:ext uri="{BB962C8B-B14F-4D97-AF65-F5344CB8AC3E}">
        <p14:creationId xmlns:p14="http://schemas.microsoft.com/office/powerpoint/2010/main" val="1070125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58F7DDD-50D4-754A-8370-61251F4474B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AC0A78D-B353-7F4B-A5A4-0B757E3F64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71C8F957-7C6A-A34B-992E-7E1DE89BAA19}"/>
              </a:ext>
            </a:extLst>
          </p:cNvPr>
          <p:cNvSpPr>
            <a:spLocks noGrp="1" noChangeArrowheads="1"/>
          </p:cNvSpPr>
          <p:nvPr>
            <p:ph type="sldNum" sz="quarter" idx="12"/>
          </p:nvPr>
        </p:nvSpPr>
        <p:spPr>
          <a:ln/>
        </p:spPr>
        <p:txBody>
          <a:bodyPr/>
          <a:lstStyle>
            <a:lvl1pPr>
              <a:defRPr/>
            </a:lvl1pPr>
          </a:lstStyle>
          <a:p>
            <a:fld id="{012C02BB-CE03-F24A-9630-06958AC5B207}" type="slidenum">
              <a:rPr lang="en-US" altLang="en-US"/>
              <a:pPr/>
              <a:t>‹#›</a:t>
            </a:fld>
            <a:endParaRPr lang="en-US" altLang="en-US"/>
          </a:p>
        </p:txBody>
      </p:sp>
    </p:spTree>
    <p:extLst>
      <p:ext uri="{BB962C8B-B14F-4D97-AF65-F5344CB8AC3E}">
        <p14:creationId xmlns:p14="http://schemas.microsoft.com/office/powerpoint/2010/main" val="9320377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95C9DF5-A5EC-1348-A0B3-0DAB7FFA2BC6}"/>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FDB20CFD-230A-764D-B991-4B4C77201C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63994A18-2085-904F-B351-7A8F774C0E32}"/>
              </a:ext>
            </a:extLst>
          </p:cNvPr>
          <p:cNvSpPr>
            <a:spLocks noGrp="1" noChangeArrowheads="1"/>
          </p:cNvSpPr>
          <p:nvPr>
            <p:ph type="sldNum" sz="quarter" idx="12"/>
          </p:nvPr>
        </p:nvSpPr>
        <p:spPr>
          <a:ln/>
        </p:spPr>
        <p:txBody>
          <a:bodyPr/>
          <a:lstStyle>
            <a:lvl1pPr>
              <a:defRPr/>
            </a:lvl1pPr>
          </a:lstStyle>
          <a:p>
            <a:fld id="{8B9C0716-E484-E44D-909E-39102B65EC2D}" type="slidenum">
              <a:rPr lang="en-US" altLang="en-US"/>
              <a:pPr/>
              <a:t>‹#›</a:t>
            </a:fld>
            <a:endParaRPr lang="en-US" altLang="en-US"/>
          </a:p>
        </p:txBody>
      </p:sp>
    </p:spTree>
    <p:extLst>
      <p:ext uri="{BB962C8B-B14F-4D97-AF65-F5344CB8AC3E}">
        <p14:creationId xmlns:p14="http://schemas.microsoft.com/office/powerpoint/2010/main" val="549238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371600" y="1311275"/>
            <a:ext cx="9024938" cy="557688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10725150" y="1311275"/>
            <a:ext cx="15335250" cy="2809398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371600" y="6888163"/>
            <a:ext cx="9024938" cy="225171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3B34908-90C3-D249-8D4B-7600702A6F0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636643-D85F-3E4D-A187-F464681D6CF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2897A3-FDB6-4F46-B5B4-3BF577E96174}"/>
              </a:ext>
            </a:extLst>
          </p:cNvPr>
          <p:cNvSpPr>
            <a:spLocks noGrp="1" noChangeArrowheads="1"/>
          </p:cNvSpPr>
          <p:nvPr>
            <p:ph type="sldNum" sz="quarter" idx="12"/>
          </p:nvPr>
        </p:nvSpPr>
        <p:spPr>
          <a:ln/>
        </p:spPr>
        <p:txBody>
          <a:bodyPr/>
          <a:lstStyle>
            <a:lvl1pPr>
              <a:defRPr/>
            </a:lvl1pPr>
          </a:lstStyle>
          <a:p>
            <a:fld id="{F5CC10B6-9490-654F-8067-56E7EF40E12E}" type="slidenum">
              <a:rPr lang="en-US" altLang="en-US"/>
              <a:pPr/>
              <a:t>‹#›</a:t>
            </a:fld>
            <a:endParaRPr lang="en-US" altLang="en-US"/>
          </a:p>
        </p:txBody>
      </p:sp>
    </p:spTree>
    <p:extLst>
      <p:ext uri="{BB962C8B-B14F-4D97-AF65-F5344CB8AC3E}">
        <p14:creationId xmlns:p14="http://schemas.microsoft.com/office/powerpoint/2010/main" val="661170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76863" y="23042563"/>
            <a:ext cx="16459200" cy="27209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5376863" y="2941638"/>
            <a:ext cx="16459200" cy="1975008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5376863" y="25763538"/>
            <a:ext cx="16459200" cy="3862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F48F574-C064-7547-ACDB-DF9DEE5B94B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6F8056B-1747-5449-9F48-CAFC6636F09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D329357-AF4C-CC4A-88B8-E1A67B1A3495}"/>
              </a:ext>
            </a:extLst>
          </p:cNvPr>
          <p:cNvSpPr>
            <a:spLocks noGrp="1" noChangeArrowheads="1"/>
          </p:cNvSpPr>
          <p:nvPr>
            <p:ph type="sldNum" sz="quarter" idx="12"/>
          </p:nvPr>
        </p:nvSpPr>
        <p:spPr>
          <a:ln/>
        </p:spPr>
        <p:txBody>
          <a:bodyPr/>
          <a:lstStyle>
            <a:lvl1pPr>
              <a:defRPr/>
            </a:lvl1pPr>
          </a:lstStyle>
          <a:p>
            <a:fld id="{96513CB0-B6C6-2A4E-997B-492A9EC15CCF}" type="slidenum">
              <a:rPr lang="en-US" altLang="en-US"/>
              <a:pPr/>
              <a:t>‹#›</a:t>
            </a:fld>
            <a:endParaRPr lang="en-US" altLang="en-US"/>
          </a:p>
        </p:txBody>
      </p:sp>
    </p:spTree>
    <p:extLst>
      <p:ext uri="{BB962C8B-B14F-4D97-AF65-F5344CB8AC3E}">
        <p14:creationId xmlns:p14="http://schemas.microsoft.com/office/powerpoint/2010/main" val="27907128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68DDBC3-DEF1-A74F-A9E9-4EB29F239297}"/>
              </a:ext>
            </a:extLst>
          </p:cNvPr>
          <p:cNvSpPr>
            <a:spLocks noGrp="1" noChangeArrowheads="1"/>
          </p:cNvSpPr>
          <p:nvPr>
            <p:ph type="title"/>
          </p:nvPr>
        </p:nvSpPr>
        <p:spPr bwMode="auto">
          <a:xfrm>
            <a:off x="1371600" y="1317625"/>
            <a:ext cx="24688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4857" tIns="172428" rIns="344857" bIns="172428"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25872DB-07C1-6A48-9D93-9CB39381FCF1}"/>
              </a:ext>
            </a:extLst>
          </p:cNvPr>
          <p:cNvSpPr>
            <a:spLocks noGrp="1" noChangeArrowheads="1"/>
          </p:cNvSpPr>
          <p:nvPr>
            <p:ph type="body" idx="1"/>
          </p:nvPr>
        </p:nvSpPr>
        <p:spPr bwMode="auto">
          <a:xfrm>
            <a:off x="1371600" y="7680325"/>
            <a:ext cx="24688800" cy="21724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44857" tIns="172428" rIns="344857" bIns="172428"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222B5DFE-056E-2A4D-9F2C-EF45D5976FE4}"/>
              </a:ext>
            </a:extLst>
          </p:cNvPr>
          <p:cNvSpPr>
            <a:spLocks noGrp="1" noChangeArrowheads="1"/>
          </p:cNvSpPr>
          <p:nvPr>
            <p:ph type="dt" sz="half" idx="2"/>
          </p:nvPr>
        </p:nvSpPr>
        <p:spPr bwMode="auto">
          <a:xfrm>
            <a:off x="1371600" y="29976763"/>
            <a:ext cx="6400800" cy="2286000"/>
          </a:xfrm>
          <a:prstGeom prst="rect">
            <a:avLst/>
          </a:prstGeom>
          <a:noFill/>
          <a:ln w="9525">
            <a:noFill/>
            <a:miter lim="800000"/>
            <a:headEnd/>
            <a:tailEnd/>
          </a:ln>
          <a:effectLst/>
        </p:spPr>
        <p:txBody>
          <a:bodyPr vert="horz" wrap="square" lIns="344857" tIns="172428" rIns="344857" bIns="172428" numCol="1" anchor="t" anchorCtr="0" compatLnSpc="1">
            <a:prstTxWarp prst="textNoShape">
              <a:avLst/>
            </a:prstTxWarp>
          </a:bodyPr>
          <a:lstStyle>
            <a:lvl1pPr>
              <a:defRPr sz="5300">
                <a:latin typeface="Arial"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AFA04689-4B5D-CA42-9BB0-18205457CEA0}"/>
              </a:ext>
            </a:extLst>
          </p:cNvPr>
          <p:cNvSpPr>
            <a:spLocks noGrp="1" noChangeArrowheads="1"/>
          </p:cNvSpPr>
          <p:nvPr>
            <p:ph type="ftr" sz="quarter" idx="3"/>
          </p:nvPr>
        </p:nvSpPr>
        <p:spPr bwMode="auto">
          <a:xfrm>
            <a:off x="9372600" y="29976763"/>
            <a:ext cx="8686800" cy="2286000"/>
          </a:xfrm>
          <a:prstGeom prst="rect">
            <a:avLst/>
          </a:prstGeom>
          <a:noFill/>
          <a:ln w="9525">
            <a:noFill/>
            <a:miter lim="800000"/>
            <a:headEnd/>
            <a:tailEnd/>
          </a:ln>
          <a:effectLst/>
        </p:spPr>
        <p:txBody>
          <a:bodyPr vert="horz" wrap="square" lIns="344857" tIns="172428" rIns="344857" bIns="172428" numCol="1" anchor="t" anchorCtr="0" compatLnSpc="1">
            <a:prstTxWarp prst="textNoShape">
              <a:avLst/>
            </a:prstTxWarp>
          </a:bodyPr>
          <a:lstStyle>
            <a:lvl1pPr algn="ctr">
              <a:defRPr sz="5300">
                <a:latin typeface="Arial"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774EBADE-7692-9F4C-89F9-42BE468D1813}"/>
              </a:ext>
            </a:extLst>
          </p:cNvPr>
          <p:cNvSpPr>
            <a:spLocks noGrp="1" noChangeArrowheads="1"/>
          </p:cNvSpPr>
          <p:nvPr>
            <p:ph type="sldNum" sz="quarter" idx="4"/>
          </p:nvPr>
        </p:nvSpPr>
        <p:spPr bwMode="auto">
          <a:xfrm>
            <a:off x="19659600" y="29976763"/>
            <a:ext cx="6400800" cy="2286000"/>
          </a:xfrm>
          <a:prstGeom prst="rect">
            <a:avLst/>
          </a:prstGeom>
          <a:noFill/>
          <a:ln w="9525">
            <a:noFill/>
            <a:miter lim="800000"/>
            <a:headEnd/>
            <a:tailEnd/>
          </a:ln>
          <a:effectLst/>
        </p:spPr>
        <p:txBody>
          <a:bodyPr vert="horz" wrap="square" lIns="344857" tIns="172428" rIns="344857" bIns="172428" numCol="1" anchor="t" anchorCtr="0" compatLnSpc="1">
            <a:prstTxWarp prst="textNoShape">
              <a:avLst/>
            </a:prstTxWarp>
          </a:bodyPr>
          <a:lstStyle>
            <a:lvl1pPr algn="r">
              <a:defRPr sz="5300"/>
            </a:lvl1pPr>
          </a:lstStyle>
          <a:p>
            <a:fld id="{9F5B01F2-1829-C044-8941-CA4A47B33EEA}"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3448050" rtl="0" eaLnBrk="0" fontAlgn="base" hangingPunct="0">
        <a:spcBef>
          <a:spcPct val="0"/>
        </a:spcBef>
        <a:spcAft>
          <a:spcPct val="0"/>
        </a:spcAft>
        <a:defRPr sz="16600">
          <a:solidFill>
            <a:schemeClr val="tx2"/>
          </a:solidFill>
          <a:latin typeface="+mj-lt"/>
          <a:ea typeface="ＭＳ Ｐゴシック" charset="0"/>
          <a:cs typeface="ＭＳ Ｐゴシック" charset="0"/>
        </a:defRPr>
      </a:lvl1pPr>
      <a:lvl2pPr algn="ctr" defTabSz="3448050" rtl="0" eaLnBrk="0" fontAlgn="base" hangingPunct="0">
        <a:spcBef>
          <a:spcPct val="0"/>
        </a:spcBef>
        <a:spcAft>
          <a:spcPct val="0"/>
        </a:spcAft>
        <a:defRPr sz="16600">
          <a:solidFill>
            <a:schemeClr val="tx2"/>
          </a:solidFill>
          <a:latin typeface="Arial" charset="0"/>
          <a:ea typeface="ＭＳ Ｐゴシック" charset="0"/>
          <a:cs typeface="ＭＳ Ｐゴシック" charset="0"/>
        </a:defRPr>
      </a:lvl2pPr>
      <a:lvl3pPr algn="ctr" defTabSz="3448050" rtl="0" eaLnBrk="0" fontAlgn="base" hangingPunct="0">
        <a:spcBef>
          <a:spcPct val="0"/>
        </a:spcBef>
        <a:spcAft>
          <a:spcPct val="0"/>
        </a:spcAft>
        <a:defRPr sz="16600">
          <a:solidFill>
            <a:schemeClr val="tx2"/>
          </a:solidFill>
          <a:latin typeface="Arial" charset="0"/>
          <a:ea typeface="ＭＳ Ｐゴシック" charset="0"/>
          <a:cs typeface="ＭＳ Ｐゴシック" charset="0"/>
        </a:defRPr>
      </a:lvl3pPr>
      <a:lvl4pPr algn="ctr" defTabSz="3448050" rtl="0" eaLnBrk="0" fontAlgn="base" hangingPunct="0">
        <a:spcBef>
          <a:spcPct val="0"/>
        </a:spcBef>
        <a:spcAft>
          <a:spcPct val="0"/>
        </a:spcAft>
        <a:defRPr sz="16600">
          <a:solidFill>
            <a:schemeClr val="tx2"/>
          </a:solidFill>
          <a:latin typeface="Arial" charset="0"/>
          <a:ea typeface="ＭＳ Ｐゴシック" charset="0"/>
          <a:cs typeface="ＭＳ Ｐゴシック" charset="0"/>
        </a:defRPr>
      </a:lvl4pPr>
      <a:lvl5pPr algn="ctr" defTabSz="3448050" rtl="0" eaLnBrk="0" fontAlgn="base" hangingPunct="0">
        <a:spcBef>
          <a:spcPct val="0"/>
        </a:spcBef>
        <a:spcAft>
          <a:spcPct val="0"/>
        </a:spcAft>
        <a:defRPr sz="16600">
          <a:solidFill>
            <a:schemeClr val="tx2"/>
          </a:solidFill>
          <a:latin typeface="Arial" charset="0"/>
          <a:ea typeface="ＭＳ Ｐゴシック" charset="0"/>
          <a:cs typeface="ＭＳ Ｐゴシック" charset="0"/>
        </a:defRPr>
      </a:lvl5pPr>
      <a:lvl6pPr marL="457200" algn="ctr" defTabSz="3448050" rtl="0" fontAlgn="base">
        <a:spcBef>
          <a:spcPct val="0"/>
        </a:spcBef>
        <a:spcAft>
          <a:spcPct val="0"/>
        </a:spcAft>
        <a:defRPr sz="16600">
          <a:solidFill>
            <a:schemeClr val="tx2"/>
          </a:solidFill>
          <a:latin typeface="Arial" charset="0"/>
        </a:defRPr>
      </a:lvl6pPr>
      <a:lvl7pPr marL="914400" algn="ctr" defTabSz="3448050" rtl="0" fontAlgn="base">
        <a:spcBef>
          <a:spcPct val="0"/>
        </a:spcBef>
        <a:spcAft>
          <a:spcPct val="0"/>
        </a:spcAft>
        <a:defRPr sz="16600">
          <a:solidFill>
            <a:schemeClr val="tx2"/>
          </a:solidFill>
          <a:latin typeface="Arial" charset="0"/>
        </a:defRPr>
      </a:lvl7pPr>
      <a:lvl8pPr marL="1371600" algn="ctr" defTabSz="3448050" rtl="0" fontAlgn="base">
        <a:spcBef>
          <a:spcPct val="0"/>
        </a:spcBef>
        <a:spcAft>
          <a:spcPct val="0"/>
        </a:spcAft>
        <a:defRPr sz="16600">
          <a:solidFill>
            <a:schemeClr val="tx2"/>
          </a:solidFill>
          <a:latin typeface="Arial" charset="0"/>
        </a:defRPr>
      </a:lvl8pPr>
      <a:lvl9pPr marL="1828800" algn="ctr" defTabSz="3448050" rtl="0" fontAlgn="base">
        <a:spcBef>
          <a:spcPct val="0"/>
        </a:spcBef>
        <a:spcAft>
          <a:spcPct val="0"/>
        </a:spcAft>
        <a:defRPr sz="16600">
          <a:solidFill>
            <a:schemeClr val="tx2"/>
          </a:solidFill>
          <a:latin typeface="Arial" charset="0"/>
        </a:defRPr>
      </a:lvl9pPr>
    </p:titleStyle>
    <p:bodyStyle>
      <a:lvl1pPr marL="1293813" indent="-1293813" algn="l" defTabSz="3448050" rtl="0" eaLnBrk="0" fontAlgn="base" hangingPunct="0">
        <a:spcBef>
          <a:spcPct val="20000"/>
        </a:spcBef>
        <a:spcAft>
          <a:spcPct val="0"/>
        </a:spcAft>
        <a:buChar char="•"/>
        <a:defRPr sz="12100">
          <a:solidFill>
            <a:schemeClr val="tx1"/>
          </a:solidFill>
          <a:latin typeface="+mn-lt"/>
          <a:ea typeface="ＭＳ Ｐゴシック" charset="0"/>
          <a:cs typeface="ＭＳ Ｐゴシック" charset="0"/>
        </a:defRPr>
      </a:lvl1pPr>
      <a:lvl2pPr marL="2801938" indent="-1077913" algn="l" defTabSz="3448050" rtl="0" eaLnBrk="0" fontAlgn="base" hangingPunct="0">
        <a:spcBef>
          <a:spcPct val="20000"/>
        </a:spcBef>
        <a:spcAft>
          <a:spcPct val="0"/>
        </a:spcAft>
        <a:buChar char="–"/>
        <a:defRPr sz="10600">
          <a:solidFill>
            <a:schemeClr val="tx1"/>
          </a:solidFill>
          <a:latin typeface="+mn-lt"/>
          <a:ea typeface="ＭＳ Ｐゴシック" charset="0"/>
        </a:defRPr>
      </a:lvl2pPr>
      <a:lvl3pPr marL="4310063" indent="-862013" algn="l" defTabSz="3448050" rtl="0" eaLnBrk="0" fontAlgn="base" hangingPunct="0">
        <a:spcBef>
          <a:spcPct val="20000"/>
        </a:spcBef>
        <a:spcAft>
          <a:spcPct val="0"/>
        </a:spcAft>
        <a:buChar char="•"/>
        <a:defRPr sz="9100">
          <a:solidFill>
            <a:schemeClr val="tx1"/>
          </a:solidFill>
          <a:latin typeface="+mn-lt"/>
          <a:ea typeface="ＭＳ Ｐゴシック" charset="0"/>
        </a:defRPr>
      </a:lvl3pPr>
      <a:lvl4pPr marL="6035675" indent="-863600" algn="l" defTabSz="3448050" rtl="0" eaLnBrk="0" fontAlgn="base" hangingPunct="0">
        <a:spcBef>
          <a:spcPct val="20000"/>
        </a:spcBef>
        <a:spcAft>
          <a:spcPct val="0"/>
        </a:spcAft>
        <a:buChar char="–"/>
        <a:defRPr sz="7500">
          <a:solidFill>
            <a:schemeClr val="tx1"/>
          </a:solidFill>
          <a:latin typeface="+mn-lt"/>
          <a:ea typeface="ＭＳ Ｐゴシック" charset="0"/>
        </a:defRPr>
      </a:lvl4pPr>
      <a:lvl5pPr marL="7759700" indent="-862013" algn="l" defTabSz="3448050" rtl="0" eaLnBrk="0" fontAlgn="base" hangingPunct="0">
        <a:spcBef>
          <a:spcPct val="20000"/>
        </a:spcBef>
        <a:spcAft>
          <a:spcPct val="0"/>
        </a:spcAft>
        <a:buChar char="»"/>
        <a:defRPr sz="7500">
          <a:solidFill>
            <a:schemeClr val="tx1"/>
          </a:solidFill>
          <a:latin typeface="+mn-lt"/>
          <a:ea typeface="ＭＳ Ｐゴシック" charset="0"/>
        </a:defRPr>
      </a:lvl5pPr>
      <a:lvl6pPr marL="8216900" indent="-862013" algn="l" defTabSz="3448050" rtl="0" fontAlgn="base">
        <a:spcBef>
          <a:spcPct val="20000"/>
        </a:spcBef>
        <a:spcAft>
          <a:spcPct val="0"/>
        </a:spcAft>
        <a:buChar char="»"/>
        <a:defRPr sz="7500">
          <a:solidFill>
            <a:schemeClr val="tx1"/>
          </a:solidFill>
          <a:latin typeface="+mn-lt"/>
        </a:defRPr>
      </a:lvl6pPr>
      <a:lvl7pPr marL="8674100" indent="-862013" algn="l" defTabSz="3448050" rtl="0" fontAlgn="base">
        <a:spcBef>
          <a:spcPct val="20000"/>
        </a:spcBef>
        <a:spcAft>
          <a:spcPct val="0"/>
        </a:spcAft>
        <a:buChar char="»"/>
        <a:defRPr sz="7500">
          <a:solidFill>
            <a:schemeClr val="tx1"/>
          </a:solidFill>
          <a:latin typeface="+mn-lt"/>
        </a:defRPr>
      </a:lvl7pPr>
      <a:lvl8pPr marL="9131300" indent="-862013" algn="l" defTabSz="3448050" rtl="0" fontAlgn="base">
        <a:spcBef>
          <a:spcPct val="20000"/>
        </a:spcBef>
        <a:spcAft>
          <a:spcPct val="0"/>
        </a:spcAft>
        <a:buChar char="»"/>
        <a:defRPr sz="7500">
          <a:solidFill>
            <a:schemeClr val="tx1"/>
          </a:solidFill>
          <a:latin typeface="+mn-lt"/>
        </a:defRPr>
      </a:lvl8pPr>
      <a:lvl9pPr marL="9588500" indent="-862013" algn="l" defTabSz="3448050" rtl="0" fontAlgn="base">
        <a:spcBef>
          <a:spcPct val="20000"/>
        </a:spcBef>
        <a:spcAft>
          <a:spcPct val="0"/>
        </a:spcAft>
        <a:buChar char="»"/>
        <a:defRPr sz="75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jpe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jpg"/><Relationship Id="rId4" Type="http://schemas.openxmlformats.org/officeDocument/2006/relationships/image" Target="../media/image2.png"/><Relationship Id="rId9"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14">
            <a:extLst>
              <a:ext uri="{FF2B5EF4-FFF2-40B4-BE49-F238E27FC236}">
                <a16:creationId xmlns:a16="http://schemas.microsoft.com/office/drawing/2014/main" id="{9508687B-7D72-034B-B81A-7F9EAD39F345}"/>
              </a:ext>
            </a:extLst>
          </p:cNvPr>
          <p:cNvSpPr>
            <a:spLocks noChangeArrowheads="1"/>
          </p:cNvSpPr>
          <p:nvPr/>
        </p:nvSpPr>
        <p:spPr bwMode="auto">
          <a:xfrm>
            <a:off x="919163" y="919163"/>
            <a:ext cx="25595262" cy="31080075"/>
          </a:xfrm>
          <a:prstGeom prst="rect">
            <a:avLst/>
          </a:prstGeom>
          <a:solidFill>
            <a:schemeClr val="accent1">
              <a:lumMod val="25000"/>
            </a:schemeClr>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dirty="0">
              <a:latin typeface="Arial" charset="0"/>
              <a:ea typeface="ＭＳ Ｐゴシック" charset="0"/>
            </a:endParaRPr>
          </a:p>
        </p:txBody>
      </p:sp>
      <p:sp>
        <p:nvSpPr>
          <p:cNvPr id="14338" name="Text Box 5">
            <a:extLst>
              <a:ext uri="{FF2B5EF4-FFF2-40B4-BE49-F238E27FC236}">
                <a16:creationId xmlns:a16="http://schemas.microsoft.com/office/drawing/2014/main" id="{4F18EDF7-92FE-1E4F-B2A0-DC1F500F5A0C}"/>
              </a:ext>
            </a:extLst>
          </p:cNvPr>
          <p:cNvSpPr txBox="1">
            <a:spLocks noChangeArrowheads="1"/>
          </p:cNvSpPr>
          <p:nvPr/>
        </p:nvSpPr>
        <p:spPr bwMode="auto">
          <a:xfrm>
            <a:off x="3429000" y="1030794"/>
            <a:ext cx="205867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3448050" eaLnBrk="0" hangingPunct="0">
              <a:defRPr sz="6800">
                <a:solidFill>
                  <a:schemeClr val="tx1"/>
                </a:solidFill>
                <a:latin typeface="Arial" panose="020B0604020202020204" pitchFamily="34" charset="0"/>
                <a:ea typeface="ＭＳ Ｐゴシック" panose="020B0600070205080204" pitchFamily="34" charset="-128"/>
              </a:defRPr>
            </a:lvl1pPr>
            <a:lvl2pPr marL="742950" indent="-285750" defTabSz="3448050" eaLnBrk="0" hangingPunct="0">
              <a:defRPr sz="6800">
                <a:solidFill>
                  <a:schemeClr val="tx1"/>
                </a:solidFill>
                <a:latin typeface="Arial" panose="020B0604020202020204" pitchFamily="34" charset="0"/>
                <a:ea typeface="ＭＳ Ｐゴシック" panose="020B0600070205080204" pitchFamily="34" charset="-128"/>
              </a:defRPr>
            </a:lvl2pPr>
            <a:lvl3pPr marL="11430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3pPr>
            <a:lvl4pPr marL="16002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4pPr>
            <a:lvl5pPr marL="20574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5pPr>
            <a:lvl6pPr marL="25146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6pPr>
            <a:lvl7pPr marL="29718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7pPr>
            <a:lvl8pPr marL="34290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8pPr>
            <a:lvl9pPr marL="38862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7200" b="1" dirty="0">
                <a:solidFill>
                  <a:schemeClr val="bg1"/>
                </a:solidFill>
                <a:latin typeface="Times New Roman" panose="02020603050405020304" pitchFamily="18" charset="0"/>
              </a:rPr>
              <a:t>Oysters and Trees! Chesapeake Bay Service Learning</a:t>
            </a:r>
          </a:p>
        </p:txBody>
      </p:sp>
      <p:sp>
        <p:nvSpPr>
          <p:cNvPr id="14339" name="Text Box 6">
            <a:extLst>
              <a:ext uri="{FF2B5EF4-FFF2-40B4-BE49-F238E27FC236}">
                <a16:creationId xmlns:a16="http://schemas.microsoft.com/office/drawing/2014/main" id="{7828D6EC-32FF-0446-ADBD-1AC63AE48D39}"/>
              </a:ext>
            </a:extLst>
          </p:cNvPr>
          <p:cNvSpPr txBox="1">
            <a:spLocks noChangeArrowheads="1"/>
          </p:cNvSpPr>
          <p:nvPr/>
        </p:nvSpPr>
        <p:spPr bwMode="auto">
          <a:xfrm>
            <a:off x="6851831" y="3338314"/>
            <a:ext cx="13182600" cy="3266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3448050" eaLnBrk="0" hangingPunct="0">
              <a:defRPr sz="6800">
                <a:solidFill>
                  <a:schemeClr val="tx1"/>
                </a:solidFill>
                <a:latin typeface="Arial" panose="020B0604020202020204" pitchFamily="34" charset="0"/>
                <a:ea typeface="ＭＳ Ｐゴシック" panose="020B0600070205080204" pitchFamily="34" charset="-128"/>
              </a:defRPr>
            </a:lvl1pPr>
            <a:lvl2pPr marL="742950" indent="-285750" defTabSz="3448050" eaLnBrk="0" hangingPunct="0">
              <a:defRPr sz="6800">
                <a:solidFill>
                  <a:schemeClr val="tx1"/>
                </a:solidFill>
                <a:latin typeface="Arial" panose="020B0604020202020204" pitchFamily="34" charset="0"/>
                <a:ea typeface="ＭＳ Ｐゴシック" panose="020B0600070205080204" pitchFamily="34" charset="-128"/>
              </a:defRPr>
            </a:lvl2pPr>
            <a:lvl3pPr marL="11430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3pPr>
            <a:lvl4pPr marL="16002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4pPr>
            <a:lvl5pPr marL="20574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5pPr>
            <a:lvl6pPr marL="25146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6pPr>
            <a:lvl7pPr marL="29718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7pPr>
            <a:lvl8pPr marL="34290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8pPr>
            <a:lvl9pPr marL="38862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9pPr>
          </a:lstStyle>
          <a:p>
            <a:pPr algn="ctr" eaLnBrk="1" hangingPunct="1">
              <a:spcBef>
                <a:spcPct val="50000"/>
              </a:spcBef>
            </a:pPr>
            <a:r>
              <a:rPr lang="en-US" altLang="en-US" sz="4400" dirty="0">
                <a:solidFill>
                  <a:schemeClr val="bg1"/>
                </a:solidFill>
                <a:latin typeface="Times New Roman" panose="02020603050405020304" pitchFamily="18" charset="0"/>
              </a:rPr>
              <a:t>Maeve Kuipers</a:t>
            </a:r>
          </a:p>
          <a:p>
            <a:pPr algn="ctr" eaLnBrk="1" hangingPunct="1">
              <a:lnSpc>
                <a:spcPct val="50000"/>
              </a:lnSpc>
              <a:spcBef>
                <a:spcPct val="50000"/>
              </a:spcBef>
            </a:pPr>
            <a:r>
              <a:rPr lang="en-US" altLang="en-US" sz="3200" dirty="0">
                <a:solidFill>
                  <a:schemeClr val="bg1"/>
                </a:solidFill>
                <a:latin typeface="Times New Roman" panose="02020603050405020304" pitchFamily="18" charset="0"/>
              </a:rPr>
              <a:t>College Park Scholars – Science &amp; Global Change Program</a:t>
            </a:r>
          </a:p>
          <a:p>
            <a:pPr algn="ctr" eaLnBrk="1" hangingPunct="1">
              <a:lnSpc>
                <a:spcPct val="50000"/>
              </a:lnSpc>
              <a:spcBef>
                <a:spcPct val="50000"/>
              </a:spcBef>
            </a:pPr>
            <a:r>
              <a:rPr lang="en-US" altLang="en-US" sz="3200" dirty="0">
                <a:solidFill>
                  <a:schemeClr val="bg1"/>
                </a:solidFill>
                <a:latin typeface="Times New Roman" panose="02020603050405020304" pitchFamily="18" charset="0"/>
              </a:rPr>
              <a:t>Biology: Ecology and Evolution</a:t>
            </a:r>
          </a:p>
          <a:p>
            <a:pPr algn="ctr" eaLnBrk="1" hangingPunct="1">
              <a:lnSpc>
                <a:spcPct val="50000"/>
              </a:lnSpc>
              <a:spcBef>
                <a:spcPct val="50000"/>
              </a:spcBef>
            </a:pPr>
            <a:r>
              <a:rPr lang="en-US" altLang="en-US" sz="3200" dirty="0">
                <a:solidFill>
                  <a:schemeClr val="bg1"/>
                </a:solidFill>
                <a:latin typeface="Times New Roman" panose="02020603050405020304" pitchFamily="18" charset="0"/>
              </a:rPr>
              <a:t>mkuipers@terpmail.umd.edu</a:t>
            </a:r>
          </a:p>
          <a:p>
            <a:pPr algn="ctr" eaLnBrk="1" hangingPunct="1">
              <a:lnSpc>
                <a:spcPct val="50000"/>
              </a:lnSpc>
              <a:spcBef>
                <a:spcPct val="50000"/>
              </a:spcBef>
            </a:pPr>
            <a:r>
              <a:rPr lang="en-US" altLang="en-US" sz="3200" dirty="0">
                <a:solidFill>
                  <a:schemeClr val="bg1"/>
                </a:solidFill>
                <a:latin typeface="Times New Roman" panose="02020603050405020304" pitchFamily="18" charset="0"/>
              </a:rPr>
              <a:t>CPSG240</a:t>
            </a:r>
          </a:p>
          <a:p>
            <a:pPr algn="ctr" eaLnBrk="1" hangingPunct="1">
              <a:lnSpc>
                <a:spcPct val="50000"/>
              </a:lnSpc>
              <a:spcBef>
                <a:spcPct val="50000"/>
              </a:spcBef>
            </a:pPr>
            <a:r>
              <a:rPr lang="en-US" altLang="en-US" sz="3200" dirty="0">
                <a:solidFill>
                  <a:schemeClr val="bg1"/>
                </a:solidFill>
                <a:latin typeface="Times New Roman" panose="02020603050405020304" pitchFamily="18" charset="0"/>
              </a:rPr>
              <a:t>College Park Scholars Academic Showcase,  May 9, 2025</a:t>
            </a:r>
            <a:endParaRPr lang="en-US" altLang="en-US" sz="3200" dirty="0">
              <a:latin typeface="Times New Roman" panose="02020603050405020304" pitchFamily="18" charset="0"/>
            </a:endParaRPr>
          </a:p>
        </p:txBody>
      </p:sp>
      <p:pic>
        <p:nvPicPr>
          <p:cNvPr id="14341" name="Picture 9" descr="UMlogo">
            <a:extLst>
              <a:ext uri="{FF2B5EF4-FFF2-40B4-BE49-F238E27FC236}">
                <a16:creationId xmlns:a16="http://schemas.microsoft.com/office/drawing/2014/main" id="{4DC886D7-4E7E-2C4A-8400-8F29F9476F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2200" y="1189038"/>
            <a:ext cx="2998788" cy="2743200"/>
          </a:xfrm>
          <a:prstGeom prst="rect">
            <a:avLst/>
          </a:prstGeom>
          <a:solidFill>
            <a:srgbClr val="FFFF99"/>
          </a:solidFill>
          <a:ln w="9525">
            <a:solidFill>
              <a:schemeClr val="tx1"/>
            </a:solidFill>
            <a:miter lim="800000"/>
            <a:headEnd/>
            <a:tailEnd/>
          </a:ln>
        </p:spPr>
      </p:pic>
      <p:sp>
        <p:nvSpPr>
          <p:cNvPr id="14343" name="Text Box 11">
            <a:extLst>
              <a:ext uri="{FF2B5EF4-FFF2-40B4-BE49-F238E27FC236}">
                <a16:creationId xmlns:a16="http://schemas.microsoft.com/office/drawing/2014/main" id="{24132D79-2D1E-3B4A-8720-41286A7C570B}"/>
              </a:ext>
            </a:extLst>
          </p:cNvPr>
          <p:cNvSpPr txBox="1">
            <a:spLocks noChangeArrowheads="1"/>
          </p:cNvSpPr>
          <p:nvPr/>
        </p:nvSpPr>
        <p:spPr bwMode="auto">
          <a:xfrm>
            <a:off x="4090988" y="26866399"/>
            <a:ext cx="20453144" cy="5047536"/>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3448050" eaLnBrk="0" hangingPunct="0">
              <a:defRPr sz="6800">
                <a:solidFill>
                  <a:schemeClr val="tx1"/>
                </a:solidFill>
                <a:latin typeface="Arial" panose="020B0604020202020204" pitchFamily="34" charset="0"/>
                <a:ea typeface="ＭＳ Ｐゴシック" panose="020B0600070205080204" pitchFamily="34" charset="-128"/>
              </a:defRPr>
            </a:lvl1pPr>
            <a:lvl2pPr marL="742950" indent="-285750" defTabSz="3448050" eaLnBrk="0" hangingPunct="0">
              <a:defRPr sz="6800">
                <a:solidFill>
                  <a:schemeClr val="tx1"/>
                </a:solidFill>
                <a:latin typeface="Arial" panose="020B0604020202020204" pitchFamily="34" charset="0"/>
                <a:ea typeface="ＭＳ Ｐゴシック" panose="020B0600070205080204" pitchFamily="34" charset="-128"/>
              </a:defRPr>
            </a:lvl2pPr>
            <a:lvl3pPr marL="11430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3pPr>
            <a:lvl4pPr marL="16002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4pPr>
            <a:lvl5pPr marL="20574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5pPr>
            <a:lvl6pPr marL="25146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6pPr>
            <a:lvl7pPr marL="29718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7pPr>
            <a:lvl8pPr marL="34290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8pPr>
            <a:lvl9pPr marL="38862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2800" u="sng" dirty="0">
                <a:solidFill>
                  <a:schemeClr val="bg1"/>
                </a:solidFill>
                <a:latin typeface="Times New Roman" panose="02020603050405020304" pitchFamily="18" charset="0"/>
              </a:rPr>
              <a:t>Acknowledgments:</a:t>
            </a:r>
          </a:p>
          <a:p>
            <a:pPr eaLnBrk="1" hangingPunct="1">
              <a:spcBef>
                <a:spcPct val="50000"/>
              </a:spcBef>
            </a:pPr>
            <a:r>
              <a:rPr lang="en-US" altLang="en-US" sz="2800" dirty="0">
                <a:solidFill>
                  <a:schemeClr val="bg1"/>
                </a:solidFill>
                <a:latin typeface="Times New Roman" panose="02020603050405020304" pitchFamily="18" charset="0"/>
              </a:rPr>
              <a:t>I would like to thank: </a:t>
            </a:r>
          </a:p>
          <a:p>
            <a:pPr marL="457200" indent="-457200" eaLnBrk="1" hangingPunct="1">
              <a:spcBef>
                <a:spcPct val="50000"/>
              </a:spcBef>
              <a:buFontTx/>
              <a:buChar char="-"/>
            </a:pPr>
            <a:r>
              <a:rPr lang="en-US" altLang="en-US" sz="2800" dirty="0">
                <a:solidFill>
                  <a:schemeClr val="bg1"/>
                </a:solidFill>
                <a:latin typeface="Times New Roman" panose="02020603050405020304" pitchFamily="18" charset="0"/>
              </a:rPr>
              <a:t>My College Park Scholars professors, Dr. John Merck and Dr. Thomas Holtz</a:t>
            </a:r>
          </a:p>
          <a:p>
            <a:pPr marL="457200" indent="-457200" eaLnBrk="1" hangingPunct="1">
              <a:spcBef>
                <a:spcPct val="50000"/>
              </a:spcBef>
              <a:buFontTx/>
              <a:buChar char="-"/>
            </a:pPr>
            <a:r>
              <a:rPr lang="en-US" altLang="en-US" sz="2800" dirty="0">
                <a:solidFill>
                  <a:schemeClr val="bg1"/>
                </a:solidFill>
                <a:latin typeface="Times New Roman" panose="02020603050405020304" pitchFamily="18" charset="0"/>
              </a:rPr>
              <a:t>My fellow alternative break students, Cheyanne, Sage, and  Bria.</a:t>
            </a:r>
          </a:p>
          <a:p>
            <a:pPr marL="457200" indent="-457200" eaLnBrk="1" hangingPunct="1">
              <a:spcBef>
                <a:spcPct val="50000"/>
              </a:spcBef>
              <a:buFontTx/>
              <a:buChar char="-"/>
            </a:pPr>
            <a:r>
              <a:rPr lang="en-US" altLang="en-US" sz="2800" dirty="0">
                <a:solidFill>
                  <a:schemeClr val="bg1"/>
                </a:solidFill>
                <a:latin typeface="Times New Roman" panose="02020603050405020304" pitchFamily="18" charset="0"/>
              </a:rPr>
              <a:t>My site supervisors/spring break leaders: Chloe Cartwright and Andrej </a:t>
            </a:r>
            <a:r>
              <a:rPr lang="en-US" altLang="en-US" sz="2800" dirty="0" err="1">
                <a:solidFill>
                  <a:schemeClr val="bg1"/>
                </a:solidFill>
                <a:latin typeface="Times New Roman" panose="02020603050405020304" pitchFamily="18" charset="0"/>
              </a:rPr>
              <a:t>Radoja</a:t>
            </a:r>
            <a:r>
              <a:rPr lang="en-US" altLang="en-US" sz="2800" dirty="0">
                <a:solidFill>
                  <a:schemeClr val="bg1"/>
                </a:solidFill>
                <a:latin typeface="Times New Roman" panose="02020603050405020304" pitchFamily="18" charset="0"/>
              </a:rPr>
              <a:t> </a:t>
            </a:r>
          </a:p>
          <a:p>
            <a:pPr marL="457200" indent="-457200" eaLnBrk="1" hangingPunct="1">
              <a:spcBef>
                <a:spcPct val="50000"/>
              </a:spcBef>
              <a:buFontTx/>
              <a:buChar char="-"/>
            </a:pPr>
            <a:r>
              <a:rPr lang="en-US" altLang="en-US" sz="2800" dirty="0">
                <a:solidFill>
                  <a:schemeClr val="bg1"/>
                </a:solidFill>
                <a:latin typeface="Times New Roman" panose="02020603050405020304" pitchFamily="18" charset="0"/>
              </a:rPr>
              <a:t>My Alternate Breaks faculty member: Jennifer </a:t>
            </a:r>
            <a:r>
              <a:rPr lang="en-US" altLang="en-US" sz="2800" dirty="0" err="1">
                <a:solidFill>
                  <a:schemeClr val="bg1"/>
                </a:solidFill>
                <a:latin typeface="Times New Roman" panose="02020603050405020304" pitchFamily="18" charset="0"/>
              </a:rPr>
              <a:t>Gunnulfsen</a:t>
            </a:r>
            <a:r>
              <a:rPr lang="en-US" altLang="en-US" sz="2800" dirty="0">
                <a:solidFill>
                  <a:schemeClr val="bg1"/>
                </a:solidFill>
                <a:latin typeface="Times New Roman" panose="02020603050405020304" pitchFamily="18" charset="0"/>
              </a:rPr>
              <a:t> </a:t>
            </a:r>
          </a:p>
          <a:p>
            <a:pPr marL="457200" indent="-457200" eaLnBrk="1" hangingPunct="1">
              <a:spcBef>
                <a:spcPct val="50000"/>
              </a:spcBef>
              <a:buFontTx/>
              <a:buChar char="-"/>
            </a:pPr>
            <a:r>
              <a:rPr lang="en-US" altLang="en-US" sz="2800" dirty="0">
                <a:solidFill>
                  <a:schemeClr val="bg1"/>
                </a:solidFill>
                <a:latin typeface="Times New Roman" panose="02020603050405020304" pitchFamily="18" charset="0"/>
              </a:rPr>
              <a:t>The Chesapeake Bay Foundation </a:t>
            </a:r>
          </a:p>
          <a:p>
            <a:pPr marL="457200" indent="-457200" eaLnBrk="1" hangingPunct="1">
              <a:spcBef>
                <a:spcPct val="50000"/>
              </a:spcBef>
              <a:buFontTx/>
              <a:buChar char="-"/>
            </a:pPr>
            <a:r>
              <a:rPr lang="en-US" altLang="en-US" sz="2800" dirty="0">
                <a:solidFill>
                  <a:schemeClr val="bg1"/>
                </a:solidFill>
                <a:latin typeface="Times New Roman" panose="02020603050405020304" pitchFamily="18" charset="0"/>
              </a:rPr>
              <a:t>CBF Staff: Adele Thrush, Jared Planz, and Will Grinnell</a:t>
            </a:r>
          </a:p>
        </p:txBody>
      </p:sp>
      <p:sp>
        <p:nvSpPr>
          <p:cNvPr id="14345" name="Text Box 14">
            <a:extLst>
              <a:ext uri="{FF2B5EF4-FFF2-40B4-BE49-F238E27FC236}">
                <a16:creationId xmlns:a16="http://schemas.microsoft.com/office/drawing/2014/main" id="{6D34C693-1442-E449-9016-CA6706439615}"/>
              </a:ext>
            </a:extLst>
          </p:cNvPr>
          <p:cNvSpPr txBox="1">
            <a:spLocks noChangeArrowheads="1"/>
          </p:cNvSpPr>
          <p:nvPr/>
        </p:nvSpPr>
        <p:spPr bwMode="auto">
          <a:xfrm>
            <a:off x="1092200" y="7334004"/>
            <a:ext cx="10033000" cy="5016758"/>
          </a:xfrm>
          <a:prstGeom prst="rect">
            <a:avLst/>
          </a:prstGeom>
          <a:noFill/>
          <a:ln w="9525">
            <a:solidFill>
              <a:schemeClr val="bg2">
                <a:lumMod val="20000"/>
                <a:lumOff val="80000"/>
              </a:schemeClr>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3448050" eaLnBrk="0" hangingPunct="0">
              <a:defRPr sz="6800">
                <a:solidFill>
                  <a:schemeClr val="tx1"/>
                </a:solidFill>
                <a:latin typeface="Arial" panose="020B0604020202020204" pitchFamily="34" charset="0"/>
                <a:ea typeface="ＭＳ Ｐゴシック" panose="020B0600070205080204" pitchFamily="34" charset="-128"/>
              </a:defRPr>
            </a:lvl1pPr>
            <a:lvl2pPr marL="742950" indent="-285750" defTabSz="3448050" eaLnBrk="0" hangingPunct="0">
              <a:defRPr sz="6800">
                <a:solidFill>
                  <a:schemeClr val="tx1"/>
                </a:solidFill>
                <a:latin typeface="Arial" panose="020B0604020202020204" pitchFamily="34" charset="0"/>
                <a:ea typeface="ＭＳ Ｐゴシック" panose="020B0600070205080204" pitchFamily="34" charset="-128"/>
              </a:defRPr>
            </a:lvl2pPr>
            <a:lvl3pPr marL="11430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3pPr>
            <a:lvl4pPr marL="16002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4pPr>
            <a:lvl5pPr marL="20574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5pPr>
            <a:lvl6pPr marL="25146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6pPr>
            <a:lvl7pPr marL="29718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7pPr>
            <a:lvl8pPr marL="34290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8pPr>
            <a:lvl9pPr marL="38862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u="sng" dirty="0">
                <a:solidFill>
                  <a:schemeClr val="bg1"/>
                </a:solidFill>
                <a:latin typeface="Times New Roman" panose="02020603050405020304" pitchFamily="18" charset="0"/>
              </a:rPr>
              <a:t>Site Information:</a:t>
            </a:r>
          </a:p>
          <a:p>
            <a:pPr eaLnBrk="1" hangingPunct="1">
              <a:spcBef>
                <a:spcPct val="50000"/>
              </a:spcBef>
            </a:pPr>
            <a:r>
              <a:rPr lang="en-US" altLang="en-US" sz="3200" dirty="0">
                <a:solidFill>
                  <a:schemeClr val="bg1"/>
                </a:solidFill>
                <a:latin typeface="Times New Roman" panose="02020603050405020304" pitchFamily="18" charset="0"/>
              </a:rPr>
              <a:t>Chesapeake Bay Foundation</a:t>
            </a:r>
          </a:p>
          <a:p>
            <a:pPr eaLnBrk="1" hangingPunct="1">
              <a:spcBef>
                <a:spcPct val="50000"/>
              </a:spcBef>
            </a:pPr>
            <a:r>
              <a:rPr lang="en-US" altLang="en-US" sz="3200" dirty="0">
                <a:solidFill>
                  <a:schemeClr val="bg1"/>
                </a:solidFill>
                <a:latin typeface="Times New Roman" panose="02020603050405020304" pitchFamily="18" charset="0"/>
              </a:rPr>
              <a:t>Address: Philip Merrill Environmental Center - 6 Herndon Ave, Annapolis, MD 21403</a:t>
            </a:r>
          </a:p>
          <a:p>
            <a:pPr eaLnBrk="1" hangingPunct="1">
              <a:spcBef>
                <a:spcPct val="50000"/>
              </a:spcBef>
            </a:pPr>
            <a:r>
              <a:rPr lang="en-US" altLang="en-US" sz="3200" dirty="0">
                <a:solidFill>
                  <a:schemeClr val="bg1"/>
                </a:solidFill>
                <a:latin typeface="Times New Roman" panose="02020603050405020304" pitchFamily="18" charset="0"/>
              </a:rPr>
              <a:t>Site Supervisors: Andrej </a:t>
            </a:r>
            <a:r>
              <a:rPr lang="en-US" altLang="en-US" sz="3200" dirty="0" err="1">
                <a:solidFill>
                  <a:schemeClr val="bg1"/>
                </a:solidFill>
                <a:latin typeface="Times New Roman" panose="02020603050405020304" pitchFamily="18" charset="0"/>
              </a:rPr>
              <a:t>Radoja</a:t>
            </a:r>
            <a:r>
              <a:rPr lang="en-US" altLang="en-US" sz="3200" dirty="0">
                <a:solidFill>
                  <a:schemeClr val="bg1"/>
                </a:solidFill>
                <a:latin typeface="Times New Roman" panose="02020603050405020304" pitchFamily="18" charset="0"/>
              </a:rPr>
              <a:t> and Chloe Cartwright</a:t>
            </a:r>
          </a:p>
          <a:p>
            <a:pPr eaLnBrk="1" hangingPunct="1">
              <a:spcBef>
                <a:spcPct val="50000"/>
              </a:spcBef>
            </a:pPr>
            <a:r>
              <a:rPr lang="en-US" altLang="en-US" sz="3200" dirty="0">
                <a:solidFill>
                  <a:schemeClr val="bg1"/>
                </a:solidFill>
                <a:latin typeface="Times New Roman" panose="02020603050405020304" pitchFamily="18" charset="0"/>
              </a:rPr>
              <a:t>The site mission: To save the Chesapeake Bay so that it is healthy and resilient for both animals and people to thrive together(Chesapeake Bay Foundation, 2025).</a:t>
            </a:r>
          </a:p>
        </p:txBody>
      </p:sp>
      <p:sp>
        <p:nvSpPr>
          <p:cNvPr id="14348" name="Text Box 14">
            <a:extLst>
              <a:ext uri="{FF2B5EF4-FFF2-40B4-BE49-F238E27FC236}">
                <a16:creationId xmlns:a16="http://schemas.microsoft.com/office/drawing/2014/main" id="{3417B0B9-422E-CF43-B82B-D94931D26453}"/>
              </a:ext>
            </a:extLst>
          </p:cNvPr>
          <p:cNvSpPr txBox="1">
            <a:spLocks noChangeArrowheads="1"/>
          </p:cNvSpPr>
          <p:nvPr/>
        </p:nvSpPr>
        <p:spPr bwMode="auto">
          <a:xfrm>
            <a:off x="1092201" y="12679801"/>
            <a:ext cx="10033000" cy="8463855"/>
          </a:xfrm>
          <a:prstGeom prst="rect">
            <a:avLst/>
          </a:prstGeom>
          <a:solidFill>
            <a:schemeClr val="accent1">
              <a:lumMod val="50000"/>
            </a:schemeClr>
          </a:solidFill>
          <a:ln w="9525">
            <a:noFill/>
            <a:miter lim="800000"/>
            <a:headEnd/>
            <a:tailEnd/>
          </a:ln>
        </p:spPr>
        <p:txBody>
          <a:bodyPr wrap="square">
            <a:spAutoFit/>
          </a:bodyPr>
          <a:lstStyle>
            <a:lvl1pPr defTabSz="3448050" eaLnBrk="0" hangingPunct="0">
              <a:defRPr sz="6800">
                <a:solidFill>
                  <a:schemeClr val="tx1"/>
                </a:solidFill>
                <a:latin typeface="Arial" panose="020B0604020202020204" pitchFamily="34" charset="0"/>
                <a:ea typeface="ＭＳ Ｐゴシック" panose="020B0600070205080204" pitchFamily="34" charset="-128"/>
              </a:defRPr>
            </a:lvl1pPr>
            <a:lvl2pPr marL="742950" indent="-285750" defTabSz="3448050" eaLnBrk="0" hangingPunct="0">
              <a:defRPr sz="6800">
                <a:solidFill>
                  <a:schemeClr val="tx1"/>
                </a:solidFill>
                <a:latin typeface="Arial" panose="020B0604020202020204" pitchFamily="34" charset="0"/>
                <a:ea typeface="ＭＳ Ｐゴシック" panose="020B0600070205080204" pitchFamily="34" charset="-128"/>
              </a:defRPr>
            </a:lvl2pPr>
            <a:lvl3pPr marL="11430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3pPr>
            <a:lvl4pPr marL="16002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4pPr>
            <a:lvl5pPr marL="20574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5pPr>
            <a:lvl6pPr marL="25146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6pPr>
            <a:lvl7pPr marL="29718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7pPr>
            <a:lvl8pPr marL="34290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8pPr>
            <a:lvl9pPr marL="38862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u="sng" dirty="0">
                <a:solidFill>
                  <a:schemeClr val="bg1"/>
                </a:solidFill>
                <a:latin typeface="Times New Roman" panose="02020603050405020304" pitchFamily="18" charset="0"/>
              </a:rPr>
              <a:t>Issues Confronting Site:</a:t>
            </a:r>
          </a:p>
          <a:p>
            <a:pPr eaLnBrk="1" hangingPunct="1">
              <a:spcBef>
                <a:spcPct val="50000"/>
              </a:spcBef>
            </a:pPr>
            <a:r>
              <a:rPr lang="en-US" altLang="en-US" sz="3200" dirty="0">
                <a:solidFill>
                  <a:schemeClr val="bg1"/>
                </a:solidFill>
                <a:latin typeface="Times New Roman" panose="02020603050405020304" pitchFamily="18" charset="0"/>
              </a:rPr>
              <a:t>Nutrient Runoff From Agriculture: </a:t>
            </a:r>
          </a:p>
          <a:p>
            <a:pPr marL="457200" indent="-457200" eaLnBrk="1" hangingPunct="1">
              <a:spcBef>
                <a:spcPct val="50000"/>
              </a:spcBef>
              <a:buFontTx/>
              <a:buChar char="-"/>
            </a:pPr>
            <a:r>
              <a:rPr lang="en-US" altLang="en-US" sz="3200" dirty="0">
                <a:solidFill>
                  <a:schemeClr val="bg1"/>
                </a:solidFill>
                <a:latin typeface="Times New Roman" panose="02020603050405020304" pitchFamily="18" charset="0"/>
              </a:rPr>
              <a:t>Runoff from farms contains nutrients and sediment which make their way into the Chesapeake Bay. When levels of these nutrients, get too high, eutrophication events occur where algal blooms deplete the oxygen content of the Bay's waters, block sunlight for seagrasses, and release toxins into the water. </a:t>
            </a:r>
          </a:p>
          <a:p>
            <a:pPr eaLnBrk="1" hangingPunct="1">
              <a:spcBef>
                <a:spcPct val="50000"/>
              </a:spcBef>
            </a:pPr>
            <a:r>
              <a:rPr lang="en-US" altLang="en-US" sz="3200" dirty="0">
                <a:solidFill>
                  <a:schemeClr val="bg1"/>
                </a:solidFill>
                <a:latin typeface="Times New Roman" panose="02020603050405020304" pitchFamily="18" charset="0"/>
              </a:rPr>
              <a:t>Low Oyster Population:</a:t>
            </a:r>
          </a:p>
          <a:p>
            <a:pPr marL="457200" indent="-457200" eaLnBrk="1" hangingPunct="1">
              <a:spcBef>
                <a:spcPct val="50000"/>
              </a:spcBef>
              <a:buFontTx/>
              <a:buChar char="-"/>
            </a:pPr>
            <a:r>
              <a:rPr lang="en-US" altLang="en-US" sz="3200" dirty="0">
                <a:solidFill>
                  <a:schemeClr val="bg1"/>
                </a:solidFill>
                <a:latin typeface="Times New Roman" panose="02020603050405020304" pitchFamily="18" charset="0"/>
              </a:rPr>
              <a:t>Since the days of colonization, the oyster population in the bay has dropped to 3% of its previous population(NOAA Fisheries, 2025).  Oyster are a keystone species that provide habitat, filter sediment and nutrients from water, and protect against storm surge and erosion.</a:t>
            </a:r>
          </a:p>
        </p:txBody>
      </p:sp>
      <p:sp>
        <p:nvSpPr>
          <p:cNvPr id="14350" name="Text Box 14">
            <a:extLst>
              <a:ext uri="{FF2B5EF4-FFF2-40B4-BE49-F238E27FC236}">
                <a16:creationId xmlns:a16="http://schemas.microsoft.com/office/drawing/2014/main" id="{BDF2CB84-8095-A743-A794-0EAD0C165C07}"/>
              </a:ext>
            </a:extLst>
          </p:cNvPr>
          <p:cNvSpPr txBox="1">
            <a:spLocks noChangeArrowheads="1"/>
          </p:cNvSpPr>
          <p:nvPr/>
        </p:nvSpPr>
        <p:spPr bwMode="auto">
          <a:xfrm>
            <a:off x="1447800" y="21869400"/>
            <a:ext cx="6904816" cy="4031873"/>
          </a:xfrm>
          <a:prstGeom prst="rect">
            <a:avLst/>
          </a:prstGeom>
          <a:noFill/>
          <a:ln w="9525">
            <a:solidFill>
              <a:schemeClr val="bg2">
                <a:lumMod val="40000"/>
                <a:lumOff val="60000"/>
              </a:schemeClr>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defTabSz="3448050" eaLnBrk="0" hangingPunct="0">
              <a:defRPr sz="6800">
                <a:solidFill>
                  <a:schemeClr val="tx1"/>
                </a:solidFill>
                <a:latin typeface="Arial" panose="020B0604020202020204" pitchFamily="34" charset="0"/>
                <a:ea typeface="ＭＳ Ｐゴシック" panose="020B0600070205080204" pitchFamily="34" charset="-128"/>
              </a:defRPr>
            </a:lvl1pPr>
            <a:lvl2pPr marL="742950" indent="-285750" defTabSz="3448050" eaLnBrk="0" hangingPunct="0">
              <a:defRPr sz="6800">
                <a:solidFill>
                  <a:schemeClr val="tx1"/>
                </a:solidFill>
                <a:latin typeface="Arial" panose="020B0604020202020204" pitchFamily="34" charset="0"/>
                <a:ea typeface="ＭＳ Ｐゴシック" panose="020B0600070205080204" pitchFamily="34" charset="-128"/>
              </a:defRPr>
            </a:lvl2pPr>
            <a:lvl3pPr marL="11430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3pPr>
            <a:lvl4pPr marL="16002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4pPr>
            <a:lvl5pPr marL="20574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5pPr>
            <a:lvl6pPr marL="25146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6pPr>
            <a:lvl7pPr marL="29718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7pPr>
            <a:lvl8pPr marL="34290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8pPr>
            <a:lvl9pPr marL="38862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u="sng" dirty="0">
                <a:solidFill>
                  <a:schemeClr val="bg1"/>
                </a:solidFill>
                <a:latin typeface="Times New Roman" panose="02020603050405020304" pitchFamily="18" charset="0"/>
              </a:rPr>
              <a:t>Impact:</a:t>
            </a:r>
          </a:p>
          <a:p>
            <a:pPr marL="457200" indent="-457200" eaLnBrk="1" hangingPunct="1">
              <a:spcBef>
                <a:spcPct val="50000"/>
              </a:spcBef>
              <a:buFontTx/>
              <a:buChar char="-"/>
            </a:pPr>
            <a:r>
              <a:rPr lang="en-US" altLang="en-US" sz="3200" dirty="0">
                <a:solidFill>
                  <a:schemeClr val="bg1"/>
                </a:solidFill>
                <a:latin typeface="Times New Roman" panose="02020603050405020304" pitchFamily="18" charset="0"/>
              </a:rPr>
              <a:t>Made a meaningful contribution to oyster restoration and the fight against nutrient pollution in the Bay.</a:t>
            </a:r>
          </a:p>
          <a:p>
            <a:pPr marL="457200" indent="-457200" eaLnBrk="1" hangingPunct="1">
              <a:spcBef>
                <a:spcPct val="50000"/>
              </a:spcBef>
              <a:buFontTx/>
              <a:buChar char="-"/>
            </a:pPr>
            <a:r>
              <a:rPr lang="en-US" altLang="en-US" sz="3200" dirty="0">
                <a:solidFill>
                  <a:schemeClr val="bg1"/>
                </a:solidFill>
                <a:latin typeface="Times New Roman" panose="02020603050405020304" pitchFamily="18" charset="0"/>
              </a:rPr>
              <a:t> Learned about the economic, cultural, and ecological aspects of the problems facing the Chesapeake Bay.</a:t>
            </a:r>
          </a:p>
        </p:txBody>
      </p:sp>
      <p:sp>
        <p:nvSpPr>
          <p:cNvPr id="14351" name="Text Box 13">
            <a:extLst>
              <a:ext uri="{FF2B5EF4-FFF2-40B4-BE49-F238E27FC236}">
                <a16:creationId xmlns:a16="http://schemas.microsoft.com/office/drawing/2014/main" id="{35C79835-367C-F849-A747-4E15664FFF5A}"/>
              </a:ext>
            </a:extLst>
          </p:cNvPr>
          <p:cNvSpPr txBox="1">
            <a:spLocks noChangeArrowheads="1"/>
          </p:cNvSpPr>
          <p:nvPr/>
        </p:nvSpPr>
        <p:spPr bwMode="auto">
          <a:xfrm>
            <a:off x="11696964" y="17885627"/>
            <a:ext cx="14580924" cy="10187404"/>
          </a:xfrm>
          <a:prstGeom prst="rect">
            <a:avLst/>
          </a:prstGeom>
          <a:noFill/>
          <a:ln w="9525">
            <a:solidFill>
              <a:schemeClr val="accent3">
                <a:lumMod val="95000"/>
              </a:schemeClr>
            </a:solidFill>
            <a:miter lim="800000"/>
            <a:headEnd/>
            <a:tailEnd/>
          </a:ln>
        </p:spPr>
        <p:txBody>
          <a:bodyPr wrap="square">
            <a:spAutoFit/>
          </a:bodyPr>
          <a:lstStyle>
            <a:lvl1pPr defTabSz="3448050" eaLnBrk="0" hangingPunct="0">
              <a:defRPr sz="6800">
                <a:solidFill>
                  <a:schemeClr val="tx1"/>
                </a:solidFill>
                <a:latin typeface="Arial" panose="020B0604020202020204" pitchFamily="34" charset="0"/>
                <a:ea typeface="ＭＳ Ｐゴシック" panose="020B0600070205080204" pitchFamily="34" charset="-128"/>
              </a:defRPr>
            </a:lvl1pPr>
            <a:lvl2pPr marL="742950" indent="-285750" defTabSz="3448050" eaLnBrk="0" hangingPunct="0">
              <a:defRPr sz="6800">
                <a:solidFill>
                  <a:schemeClr val="tx1"/>
                </a:solidFill>
                <a:latin typeface="Arial" panose="020B0604020202020204" pitchFamily="34" charset="0"/>
                <a:ea typeface="ＭＳ Ｐゴシック" panose="020B0600070205080204" pitchFamily="34" charset="-128"/>
              </a:defRPr>
            </a:lvl2pPr>
            <a:lvl3pPr marL="11430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3pPr>
            <a:lvl4pPr marL="16002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4pPr>
            <a:lvl5pPr marL="20574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5pPr>
            <a:lvl6pPr marL="25146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6pPr>
            <a:lvl7pPr marL="29718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7pPr>
            <a:lvl8pPr marL="34290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8pPr>
            <a:lvl9pPr marL="38862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u="sng" dirty="0">
                <a:solidFill>
                  <a:schemeClr val="bg1"/>
                </a:solidFill>
                <a:latin typeface="Times New Roman" panose="02020603050405020304" pitchFamily="18" charset="0"/>
              </a:rPr>
              <a:t>Future Work:</a:t>
            </a:r>
            <a:r>
              <a:rPr lang="en-US" altLang="en-US" sz="3200" dirty="0">
                <a:solidFill>
                  <a:schemeClr val="bg1"/>
                </a:solidFill>
                <a:latin typeface="Times New Roman" panose="02020603050405020304" pitchFamily="18" charset="0"/>
              </a:rPr>
              <a:t> My volunteer work gave CBD staff time to dedicate to new projects!</a:t>
            </a:r>
          </a:p>
          <a:p>
            <a:pPr eaLnBrk="1" hangingPunct="1">
              <a:spcBef>
                <a:spcPct val="50000"/>
              </a:spcBef>
            </a:pPr>
            <a:endParaRPr lang="en-US" altLang="en-US" sz="3200" u="sng" dirty="0">
              <a:solidFill>
                <a:schemeClr val="bg1"/>
              </a:solidFill>
              <a:latin typeface="Times New Roman" panose="02020603050405020304" pitchFamily="18" charset="0"/>
            </a:endParaRPr>
          </a:p>
          <a:p>
            <a:pPr eaLnBrk="1" hangingPunct="1">
              <a:spcBef>
                <a:spcPct val="50000"/>
              </a:spcBef>
            </a:pPr>
            <a:endParaRPr lang="en-US" altLang="en-US" sz="3200" u="sng" dirty="0">
              <a:solidFill>
                <a:schemeClr val="bg1"/>
              </a:solidFill>
              <a:latin typeface="Times New Roman" panose="02020603050405020304" pitchFamily="18" charset="0"/>
            </a:endParaRPr>
          </a:p>
          <a:p>
            <a:pPr eaLnBrk="1" hangingPunct="1">
              <a:spcBef>
                <a:spcPct val="50000"/>
              </a:spcBef>
            </a:pPr>
            <a:endParaRPr lang="en-US" altLang="en-US" sz="3200" u="sng" dirty="0">
              <a:solidFill>
                <a:schemeClr val="bg1"/>
              </a:solidFill>
              <a:latin typeface="Times New Roman" panose="02020603050405020304" pitchFamily="18" charset="0"/>
            </a:endParaRPr>
          </a:p>
          <a:p>
            <a:pPr eaLnBrk="1" hangingPunct="1">
              <a:spcBef>
                <a:spcPct val="50000"/>
              </a:spcBef>
            </a:pPr>
            <a:endParaRPr lang="en-US" altLang="en-US" sz="3200" u="sng" dirty="0">
              <a:solidFill>
                <a:schemeClr val="bg1"/>
              </a:solidFill>
              <a:latin typeface="Times New Roman" panose="02020603050405020304" pitchFamily="18" charset="0"/>
            </a:endParaRPr>
          </a:p>
          <a:p>
            <a:pPr eaLnBrk="1" hangingPunct="1">
              <a:spcBef>
                <a:spcPct val="50000"/>
              </a:spcBef>
            </a:pPr>
            <a:endParaRPr lang="en-US" altLang="en-US" sz="3200" u="sng" dirty="0">
              <a:solidFill>
                <a:schemeClr val="bg1"/>
              </a:solidFill>
              <a:latin typeface="Times New Roman" panose="02020603050405020304" pitchFamily="18" charset="0"/>
            </a:endParaRPr>
          </a:p>
          <a:p>
            <a:pPr eaLnBrk="1" hangingPunct="1">
              <a:spcBef>
                <a:spcPct val="50000"/>
              </a:spcBef>
            </a:pPr>
            <a:endParaRPr lang="en-US" altLang="en-US" sz="3200" u="sng" dirty="0">
              <a:solidFill>
                <a:schemeClr val="bg1"/>
              </a:solidFill>
              <a:latin typeface="Times New Roman" panose="02020603050405020304" pitchFamily="18" charset="0"/>
            </a:endParaRPr>
          </a:p>
          <a:p>
            <a:pPr eaLnBrk="1" hangingPunct="1">
              <a:spcBef>
                <a:spcPct val="50000"/>
              </a:spcBef>
            </a:pPr>
            <a:endParaRPr lang="en-US" altLang="en-US" sz="3200" u="sng" dirty="0">
              <a:solidFill>
                <a:schemeClr val="bg1"/>
              </a:solidFill>
              <a:latin typeface="Times New Roman" panose="02020603050405020304" pitchFamily="18" charset="0"/>
            </a:endParaRPr>
          </a:p>
          <a:p>
            <a:pPr eaLnBrk="1" hangingPunct="1">
              <a:spcBef>
                <a:spcPct val="50000"/>
              </a:spcBef>
            </a:pPr>
            <a:endParaRPr lang="en-US" altLang="en-US" sz="3200" u="sng" dirty="0">
              <a:solidFill>
                <a:schemeClr val="bg1"/>
              </a:solidFill>
              <a:latin typeface="Times New Roman" panose="02020603050405020304" pitchFamily="18" charset="0"/>
            </a:endParaRPr>
          </a:p>
          <a:p>
            <a:pPr eaLnBrk="1" hangingPunct="1">
              <a:spcBef>
                <a:spcPct val="50000"/>
              </a:spcBef>
            </a:pPr>
            <a:endParaRPr lang="en-US" altLang="en-US" sz="3200" u="sng" dirty="0">
              <a:solidFill>
                <a:schemeClr val="bg1"/>
              </a:solidFill>
              <a:latin typeface="Times New Roman" panose="02020603050405020304" pitchFamily="18" charset="0"/>
            </a:endParaRPr>
          </a:p>
          <a:p>
            <a:pPr eaLnBrk="1" hangingPunct="1">
              <a:spcBef>
                <a:spcPct val="50000"/>
              </a:spcBef>
            </a:pPr>
            <a:endParaRPr lang="en-US" altLang="en-US" sz="3200" u="sng"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p:txBody>
      </p:sp>
      <p:sp>
        <p:nvSpPr>
          <p:cNvPr id="14352" name="Rectangle 1">
            <a:extLst>
              <a:ext uri="{FF2B5EF4-FFF2-40B4-BE49-F238E27FC236}">
                <a16:creationId xmlns:a16="http://schemas.microsoft.com/office/drawing/2014/main" id="{D880D99B-C27D-504D-A1D4-59558E3982E0}"/>
              </a:ext>
            </a:extLst>
          </p:cNvPr>
          <p:cNvSpPr>
            <a:spLocks noChangeArrowheads="1"/>
          </p:cNvSpPr>
          <p:nvPr/>
        </p:nvSpPr>
        <p:spPr bwMode="auto">
          <a:xfrm>
            <a:off x="23468013" y="29030613"/>
            <a:ext cx="2732087" cy="2743200"/>
          </a:xfrm>
          <a:prstGeom prst="rect">
            <a:avLst/>
          </a:prstGeom>
          <a:blipFill dpi="0" rotWithShape="0">
            <a:blip r:embed="rId4"/>
            <a:srcRect/>
            <a:tile tx="0" ty="0" sx="100000" sy="100000" flip="none" algn="tl"/>
          </a:blipFill>
          <a:ln w="31750">
            <a:solidFill>
              <a:schemeClr val="tx1"/>
            </a:solidFill>
            <a:prstDash val="sysDot"/>
            <a:round/>
            <a:headEnd/>
            <a:tailEnd/>
          </a:ln>
        </p:spPr>
        <p:txBody>
          <a:bodyPr/>
          <a:lstStyle>
            <a:lvl1pPr defTabSz="3448050" eaLnBrk="0" hangingPunct="0">
              <a:defRPr sz="6800">
                <a:solidFill>
                  <a:schemeClr val="tx1"/>
                </a:solidFill>
                <a:latin typeface="Arial" panose="020B0604020202020204" pitchFamily="34" charset="0"/>
                <a:ea typeface="ＭＳ Ｐゴシック" panose="020B0600070205080204" pitchFamily="34" charset="-128"/>
              </a:defRPr>
            </a:lvl1pPr>
            <a:lvl2pPr marL="742950" indent="-285750" defTabSz="3448050" eaLnBrk="0" hangingPunct="0">
              <a:defRPr sz="6800">
                <a:solidFill>
                  <a:schemeClr val="tx1"/>
                </a:solidFill>
                <a:latin typeface="Arial" panose="020B0604020202020204" pitchFamily="34" charset="0"/>
                <a:ea typeface="ＭＳ Ｐゴシック" panose="020B0600070205080204" pitchFamily="34" charset="-128"/>
              </a:defRPr>
            </a:lvl2pPr>
            <a:lvl3pPr marL="11430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3pPr>
            <a:lvl4pPr marL="16002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4pPr>
            <a:lvl5pPr marL="20574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5pPr>
            <a:lvl6pPr marL="25146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6pPr>
            <a:lvl7pPr marL="29718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7pPr>
            <a:lvl8pPr marL="34290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8pPr>
            <a:lvl9pPr marL="38862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9pPr>
          </a:lstStyle>
          <a:p>
            <a:pPr eaLnBrk="1" hangingPunct="1"/>
            <a:endParaRPr lang="en-US" altLang="en-US"/>
          </a:p>
        </p:txBody>
      </p:sp>
      <p:sp>
        <p:nvSpPr>
          <p:cNvPr id="14353" name="TextBox 2">
            <a:extLst>
              <a:ext uri="{FF2B5EF4-FFF2-40B4-BE49-F238E27FC236}">
                <a16:creationId xmlns:a16="http://schemas.microsoft.com/office/drawing/2014/main" id="{4E2F2A43-D9E8-D443-B084-0E90DB2CF5CA}"/>
              </a:ext>
            </a:extLst>
          </p:cNvPr>
          <p:cNvSpPr txBox="1">
            <a:spLocks noChangeArrowheads="1"/>
          </p:cNvSpPr>
          <p:nvPr/>
        </p:nvSpPr>
        <p:spPr bwMode="auto">
          <a:xfrm>
            <a:off x="23388638" y="29390167"/>
            <a:ext cx="2889250" cy="212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68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68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68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68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68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9pPr>
          </a:lstStyle>
          <a:p>
            <a:pPr algn="ctr" eaLnBrk="1" hangingPunct="1"/>
            <a:r>
              <a:rPr lang="en-US" altLang="en-US" sz="4400" dirty="0"/>
              <a:t>Space to place QR Code</a:t>
            </a:r>
          </a:p>
        </p:txBody>
      </p:sp>
      <p:pic>
        <p:nvPicPr>
          <p:cNvPr id="4" name="Picture 3" descr="Logo&#10;&#10;Description automatically generated">
            <a:extLst>
              <a:ext uri="{FF2B5EF4-FFF2-40B4-BE49-F238E27FC236}">
                <a16:creationId xmlns:a16="http://schemas.microsoft.com/office/drawing/2014/main" id="{7B43B512-51B5-C540-A27D-FC1560B42A3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92467" y="1189038"/>
            <a:ext cx="2649866" cy="2743200"/>
          </a:xfrm>
          <a:prstGeom prst="rect">
            <a:avLst/>
          </a:prstGeom>
        </p:spPr>
      </p:pic>
      <p:pic>
        <p:nvPicPr>
          <p:cNvPr id="6" name="Picture 5" descr="Logo, company name&#10;&#10;Description automatically generated">
            <a:extLst>
              <a:ext uri="{FF2B5EF4-FFF2-40B4-BE49-F238E27FC236}">
                <a16:creationId xmlns:a16="http://schemas.microsoft.com/office/drawing/2014/main" id="{7B96EAE9-0CBF-3844-B24A-A25E4C404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92200" y="28769454"/>
            <a:ext cx="2623930" cy="2743200"/>
          </a:xfrm>
          <a:prstGeom prst="rect">
            <a:avLst/>
          </a:prstGeom>
        </p:spPr>
      </p:pic>
      <p:sp>
        <p:nvSpPr>
          <p:cNvPr id="15" name="Text Box 14">
            <a:extLst>
              <a:ext uri="{FF2B5EF4-FFF2-40B4-BE49-F238E27FC236}">
                <a16:creationId xmlns:a16="http://schemas.microsoft.com/office/drawing/2014/main" id="{B4F78CAA-4D0E-07BE-05E7-519317E742A4}"/>
              </a:ext>
            </a:extLst>
          </p:cNvPr>
          <p:cNvSpPr txBox="1">
            <a:spLocks noChangeArrowheads="1"/>
          </p:cNvSpPr>
          <p:nvPr/>
        </p:nvSpPr>
        <p:spPr bwMode="auto">
          <a:xfrm>
            <a:off x="11925033" y="6812078"/>
            <a:ext cx="14135367" cy="10926068"/>
          </a:xfrm>
          <a:prstGeom prst="rect">
            <a:avLst/>
          </a:prstGeom>
          <a:solidFill>
            <a:schemeClr val="accent5">
              <a:lumMod val="50000"/>
            </a:schemeClr>
          </a:solidFill>
          <a:ln w="9525">
            <a:noFill/>
            <a:miter lim="800000"/>
            <a:headEnd/>
            <a:tailEnd/>
          </a:ln>
        </p:spPr>
        <p:txBody>
          <a:bodyPr wrap="square">
            <a:spAutoFit/>
          </a:bodyPr>
          <a:lstStyle>
            <a:lvl1pPr defTabSz="3448050" eaLnBrk="0" hangingPunct="0">
              <a:defRPr sz="6800">
                <a:solidFill>
                  <a:schemeClr val="tx1"/>
                </a:solidFill>
                <a:latin typeface="Arial" panose="020B0604020202020204" pitchFamily="34" charset="0"/>
                <a:ea typeface="ＭＳ Ｐゴシック" panose="020B0600070205080204" pitchFamily="34" charset="-128"/>
              </a:defRPr>
            </a:lvl1pPr>
            <a:lvl2pPr marL="742950" indent="-285750" defTabSz="3448050" eaLnBrk="0" hangingPunct="0">
              <a:defRPr sz="6800">
                <a:solidFill>
                  <a:schemeClr val="tx1"/>
                </a:solidFill>
                <a:latin typeface="Arial" panose="020B0604020202020204" pitchFamily="34" charset="0"/>
                <a:ea typeface="ＭＳ Ｐゴシック" panose="020B0600070205080204" pitchFamily="34" charset="-128"/>
              </a:defRPr>
            </a:lvl2pPr>
            <a:lvl3pPr marL="11430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3pPr>
            <a:lvl4pPr marL="16002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4pPr>
            <a:lvl5pPr marL="2057400" indent="-228600" defTabSz="3448050" eaLnBrk="0" hangingPunct="0">
              <a:defRPr sz="6800">
                <a:solidFill>
                  <a:schemeClr val="tx1"/>
                </a:solidFill>
                <a:latin typeface="Arial" panose="020B0604020202020204" pitchFamily="34" charset="0"/>
                <a:ea typeface="ＭＳ Ｐゴシック" panose="020B0600070205080204" pitchFamily="34" charset="-128"/>
              </a:defRPr>
            </a:lvl5pPr>
            <a:lvl6pPr marL="25146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6pPr>
            <a:lvl7pPr marL="29718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7pPr>
            <a:lvl8pPr marL="34290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8pPr>
            <a:lvl9pPr marL="3886200" indent="-228600" defTabSz="3448050" eaLnBrk="0" fontAlgn="base" hangingPunct="0">
              <a:spcBef>
                <a:spcPct val="0"/>
              </a:spcBef>
              <a:spcAft>
                <a:spcPct val="0"/>
              </a:spcAft>
              <a:defRPr sz="6800">
                <a:solidFill>
                  <a:schemeClr val="tx1"/>
                </a:solidFill>
                <a:latin typeface="Arial" panose="020B0604020202020204" pitchFamily="34" charset="0"/>
                <a:ea typeface="ＭＳ Ｐゴシック" panose="020B0600070205080204" pitchFamily="34" charset="-128"/>
              </a:defRPr>
            </a:lvl9pPr>
          </a:lstStyle>
          <a:p>
            <a:pPr eaLnBrk="1" hangingPunct="1">
              <a:spcBef>
                <a:spcPct val="50000"/>
              </a:spcBef>
            </a:pPr>
            <a:r>
              <a:rPr lang="en-US" altLang="en-US" sz="3200" u="sng" dirty="0">
                <a:solidFill>
                  <a:schemeClr val="bg1"/>
                </a:solidFill>
                <a:latin typeface="Times New Roman" panose="02020603050405020304" pitchFamily="18" charset="0"/>
              </a:rPr>
              <a:t>Activities:</a:t>
            </a: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a:p>
            <a:pPr eaLnBrk="1" hangingPunct="1">
              <a:spcBef>
                <a:spcPct val="50000"/>
              </a:spcBef>
            </a:pPr>
            <a:endParaRPr lang="en-US" altLang="en-US" sz="3200" dirty="0">
              <a:solidFill>
                <a:schemeClr val="bg1"/>
              </a:solidFill>
              <a:latin typeface="Times New Roman" panose="02020603050405020304" pitchFamily="18" charset="0"/>
            </a:endParaRPr>
          </a:p>
        </p:txBody>
      </p:sp>
      <p:pic>
        <p:nvPicPr>
          <p:cNvPr id="3" name="Picture 2" descr="A person holding a shovel&#10;&#10;AI-generated content may be incorrect.">
            <a:extLst>
              <a:ext uri="{FF2B5EF4-FFF2-40B4-BE49-F238E27FC236}">
                <a16:creationId xmlns:a16="http://schemas.microsoft.com/office/drawing/2014/main" id="{678F30B9-B8F6-6A2E-76C6-F47080B6FD8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278600" y="7673437"/>
            <a:ext cx="6428941" cy="8562045"/>
          </a:xfrm>
          <a:prstGeom prst="rect">
            <a:avLst/>
          </a:prstGeom>
        </p:spPr>
      </p:pic>
      <p:pic>
        <p:nvPicPr>
          <p:cNvPr id="7" name="Picture 6">
            <a:extLst>
              <a:ext uri="{FF2B5EF4-FFF2-40B4-BE49-F238E27FC236}">
                <a16:creationId xmlns:a16="http://schemas.microsoft.com/office/drawing/2014/main" id="{77A6AC91-2A23-53E1-DA02-C0279B02854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91334" y="7685411"/>
            <a:ext cx="6428942" cy="8562047"/>
          </a:xfrm>
          <a:prstGeom prst="rect">
            <a:avLst/>
          </a:prstGeom>
        </p:spPr>
      </p:pic>
      <p:pic>
        <p:nvPicPr>
          <p:cNvPr id="11" name="Picture 10">
            <a:extLst>
              <a:ext uri="{FF2B5EF4-FFF2-40B4-BE49-F238E27FC236}">
                <a16:creationId xmlns:a16="http://schemas.microsoft.com/office/drawing/2014/main" id="{C29C3F55-A530-D503-795B-0D02773C19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328478" y="18707810"/>
            <a:ext cx="5233772" cy="6970323"/>
          </a:xfrm>
          <a:prstGeom prst="rect">
            <a:avLst/>
          </a:prstGeom>
        </p:spPr>
      </p:pic>
      <p:pic>
        <p:nvPicPr>
          <p:cNvPr id="14" name="Picture 13">
            <a:extLst>
              <a:ext uri="{FF2B5EF4-FFF2-40B4-BE49-F238E27FC236}">
                <a16:creationId xmlns:a16="http://schemas.microsoft.com/office/drawing/2014/main" id="{99C28402-97DE-4259-33AA-A4421469B3F9}"/>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562250" y="18707810"/>
            <a:ext cx="8493707" cy="6970324"/>
          </a:xfrm>
          <a:prstGeom prst="rect">
            <a:avLst/>
          </a:prstGeom>
        </p:spPr>
      </p:pic>
      <p:sp>
        <p:nvSpPr>
          <p:cNvPr id="17" name="TextBox 16">
            <a:extLst>
              <a:ext uri="{FF2B5EF4-FFF2-40B4-BE49-F238E27FC236}">
                <a16:creationId xmlns:a16="http://schemas.microsoft.com/office/drawing/2014/main" id="{A682D94F-1F7D-E912-BEBE-A27B072353CC}"/>
              </a:ext>
            </a:extLst>
          </p:cNvPr>
          <p:cNvSpPr txBox="1"/>
          <p:nvPr/>
        </p:nvSpPr>
        <p:spPr>
          <a:xfrm>
            <a:off x="12115800" y="16362317"/>
            <a:ext cx="6046987" cy="1077218"/>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Potting, loading, and planting Native trees with Clagett Farm</a:t>
            </a:r>
          </a:p>
        </p:txBody>
      </p:sp>
      <p:sp>
        <p:nvSpPr>
          <p:cNvPr id="18" name="TextBox 17">
            <a:extLst>
              <a:ext uri="{FF2B5EF4-FFF2-40B4-BE49-F238E27FC236}">
                <a16:creationId xmlns:a16="http://schemas.microsoft.com/office/drawing/2014/main" id="{9B7DD346-A8BE-A31C-2B16-CE82814AA9B8}"/>
              </a:ext>
            </a:extLst>
          </p:cNvPr>
          <p:cNvSpPr txBox="1"/>
          <p:nvPr/>
        </p:nvSpPr>
        <p:spPr>
          <a:xfrm>
            <a:off x="19360096" y="16349654"/>
            <a:ext cx="6046987" cy="1077218"/>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Preparing recycled oyster shells to grow baby oysters for the Bay</a:t>
            </a:r>
          </a:p>
        </p:txBody>
      </p:sp>
      <p:sp>
        <p:nvSpPr>
          <p:cNvPr id="20" name="TextBox 19">
            <a:extLst>
              <a:ext uri="{FF2B5EF4-FFF2-40B4-BE49-F238E27FC236}">
                <a16:creationId xmlns:a16="http://schemas.microsoft.com/office/drawing/2014/main" id="{C148213C-26B1-BC4E-4C5A-3921E1C45AE5}"/>
              </a:ext>
            </a:extLst>
          </p:cNvPr>
          <p:cNvSpPr txBox="1"/>
          <p:nvPr/>
        </p:nvSpPr>
        <p:spPr>
          <a:xfrm>
            <a:off x="11796347" y="25741426"/>
            <a:ext cx="7025053" cy="2062103"/>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The “Light Tunnel” mechanically adjusts its panels to keep its interior at a constant temperature, using the sun’s energy to grow food year round</a:t>
            </a:r>
          </a:p>
        </p:txBody>
      </p:sp>
      <p:sp>
        <p:nvSpPr>
          <p:cNvPr id="21" name="TextBox 20">
            <a:extLst>
              <a:ext uri="{FF2B5EF4-FFF2-40B4-BE49-F238E27FC236}">
                <a16:creationId xmlns:a16="http://schemas.microsoft.com/office/drawing/2014/main" id="{E7AF5766-4FF7-BE7D-5308-F4F7EC78A640}"/>
              </a:ext>
            </a:extLst>
          </p:cNvPr>
          <p:cNvSpPr txBox="1"/>
          <p:nvPr/>
        </p:nvSpPr>
        <p:spPr>
          <a:xfrm>
            <a:off x="19382080" y="25757682"/>
            <a:ext cx="6477000" cy="2062103"/>
          </a:xfrm>
          <a:prstGeom prst="rect">
            <a:avLst/>
          </a:prstGeom>
          <a:noFill/>
        </p:spPr>
        <p:txBody>
          <a:bodyPr wrap="square" rtlCol="0">
            <a:spAutoFit/>
          </a:bodyPr>
          <a:lstStyle/>
          <a:p>
            <a:r>
              <a:rPr lang="en-US" sz="3200" dirty="0">
                <a:solidFill>
                  <a:schemeClr val="bg1"/>
                </a:solidFill>
                <a:latin typeface="Times New Roman" panose="02020603050405020304" pitchFamily="18" charset="0"/>
                <a:cs typeface="Times New Roman" panose="02020603050405020304" pitchFamily="18" charset="0"/>
              </a:rPr>
              <a:t>These solar powered buoys play recorded healthy reef sounds to attract organisms to live in newly established oyster reefs</a:t>
            </a:r>
          </a:p>
        </p:txBody>
      </p:sp>
      <p:pic>
        <p:nvPicPr>
          <p:cNvPr id="5" name="Picture 4" descr="A qr code with a black background&#10;&#10;AI-generated content may be incorrect.">
            <a:extLst>
              <a:ext uri="{FF2B5EF4-FFF2-40B4-BE49-F238E27FC236}">
                <a16:creationId xmlns:a16="http://schemas.microsoft.com/office/drawing/2014/main" id="{D9CF5240-68AB-A341-5E7F-9B7AB5228D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3341012" y="28935109"/>
            <a:ext cx="2910373" cy="2910373"/>
          </a:xfrm>
          <a:prstGeom prst="rect">
            <a:avLst/>
          </a:prstGeom>
        </p:spPr>
      </p:pic>
      <p:sp>
        <p:nvSpPr>
          <p:cNvPr id="8" name="TextBox 7">
            <a:extLst>
              <a:ext uri="{FF2B5EF4-FFF2-40B4-BE49-F238E27FC236}">
                <a16:creationId xmlns:a16="http://schemas.microsoft.com/office/drawing/2014/main" id="{6E4F1F20-A6E0-7D74-098B-B33F2649FB86}"/>
              </a:ext>
            </a:extLst>
          </p:cNvPr>
          <p:cNvSpPr txBox="1"/>
          <p:nvPr/>
        </p:nvSpPr>
        <p:spPr>
          <a:xfrm>
            <a:off x="23241000" y="28350723"/>
            <a:ext cx="3820696" cy="584775"/>
          </a:xfrm>
          <a:prstGeom prst="rect">
            <a:avLst/>
          </a:prstGeom>
          <a:noFill/>
        </p:spPr>
        <p:txBody>
          <a:bodyPr wrap="square" rtlCol="0">
            <a:spAutoFit/>
          </a:bodyPr>
          <a:lstStyle/>
          <a:p>
            <a:r>
              <a:rPr lang="en-US" sz="3200" dirty="0">
                <a:solidFill>
                  <a:schemeClr val="accent5">
                    <a:lumMod val="90000"/>
                  </a:schemeClr>
                </a:solidFill>
                <a:latin typeface="Times New Roman" panose="02020603050405020304" pitchFamily="18" charset="0"/>
                <a:cs typeface="Times New Roman" panose="02020603050405020304" pitchFamily="18" charset="0"/>
              </a:rPr>
              <a:t>Testimonial Video</a:t>
            </a:r>
          </a:p>
        </p:txBody>
      </p:sp>
      <p:pic>
        <p:nvPicPr>
          <p:cNvPr id="10" name="Picture 9" descr="A qr code on a white background&#10;&#10;AI-generated content may be incorrect.">
            <a:extLst>
              <a:ext uri="{FF2B5EF4-FFF2-40B4-BE49-F238E27FC236}">
                <a16:creationId xmlns:a16="http://schemas.microsoft.com/office/drawing/2014/main" id="{C844F613-05A3-0B07-72F0-21C465DAE46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7276614" y="28896045"/>
            <a:ext cx="2944949" cy="2944949"/>
          </a:xfrm>
          <a:prstGeom prst="rect">
            <a:avLst/>
          </a:prstGeom>
        </p:spPr>
      </p:pic>
      <p:sp>
        <p:nvSpPr>
          <p:cNvPr id="12" name="TextBox 11">
            <a:extLst>
              <a:ext uri="{FF2B5EF4-FFF2-40B4-BE49-F238E27FC236}">
                <a16:creationId xmlns:a16="http://schemas.microsoft.com/office/drawing/2014/main" id="{00EA1E02-8FED-1B94-8A6C-33F19963AAFC}"/>
              </a:ext>
            </a:extLst>
          </p:cNvPr>
          <p:cNvSpPr txBox="1"/>
          <p:nvPr/>
        </p:nvSpPr>
        <p:spPr>
          <a:xfrm>
            <a:off x="17562250" y="28282649"/>
            <a:ext cx="2590800" cy="584775"/>
          </a:xfrm>
          <a:prstGeom prst="rect">
            <a:avLst/>
          </a:prstGeom>
          <a:noFill/>
        </p:spPr>
        <p:txBody>
          <a:bodyPr wrap="square" rtlCol="0">
            <a:spAutoFit/>
          </a:bodyPr>
          <a:lstStyle/>
          <a:p>
            <a:r>
              <a:rPr lang="en-US" sz="3200" dirty="0">
                <a:solidFill>
                  <a:schemeClr val="accent5">
                    <a:lumMod val="90000"/>
                  </a:schemeClr>
                </a:solidFill>
                <a:latin typeface="Times New Roman" panose="02020603050405020304" pitchFamily="18" charset="0"/>
                <a:cs typeface="Times New Roman" panose="02020603050405020304" pitchFamily="18" charset="0"/>
              </a:rPr>
              <a:t>Bibliography</a:t>
            </a:r>
          </a:p>
        </p:txBody>
      </p:sp>
    </p:spTree>
  </p:cSld>
  <p:clrMapOvr>
    <a:masterClrMapping/>
  </p:clrMapOvr>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448050" rtl="0" eaLnBrk="1" fontAlgn="base" latinLnBrk="0" hangingPunct="1">
          <a:lnSpc>
            <a:spcPct val="100000"/>
          </a:lnSpc>
          <a:spcBef>
            <a:spcPct val="0"/>
          </a:spcBef>
          <a:spcAft>
            <a:spcPct val="0"/>
          </a:spcAft>
          <a:buClrTx/>
          <a:buSzTx/>
          <a:buFontTx/>
          <a:buNone/>
          <a:tabLst/>
          <a:defRPr kumimoji="0" lang="en-US" sz="6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3448050" rtl="0" eaLnBrk="1" fontAlgn="base" latinLnBrk="0" hangingPunct="1">
          <a:lnSpc>
            <a:spcPct val="100000"/>
          </a:lnSpc>
          <a:spcBef>
            <a:spcPct val="0"/>
          </a:spcBef>
          <a:spcAft>
            <a:spcPct val="0"/>
          </a:spcAft>
          <a:buClrTx/>
          <a:buSzTx/>
          <a:buFontTx/>
          <a:buNone/>
          <a:tabLst/>
          <a:defRPr kumimoji="0" lang="en-US" sz="6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2390</TotalTime>
  <Words>424</Words>
  <Application>Microsoft Office PowerPoint</Application>
  <PresentationFormat>Custom</PresentationFormat>
  <Paragraphs>60</Paragraphs>
  <Slides>1</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vt:i4>
      </vt:variant>
    </vt:vector>
  </HeadingPairs>
  <TitlesOfParts>
    <vt:vector size="5" baseType="lpstr">
      <vt:lpstr>Arial</vt:lpstr>
      <vt:lpstr>Calibri</vt:lpstr>
      <vt:lpstr>Times New Roman</vt:lpstr>
      <vt:lpstr>Default Design</vt:lpstr>
      <vt:lpstr>PowerPoint Presentation</vt:lpstr>
    </vt:vector>
  </TitlesOfParts>
  <Company>University of Maryland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gstewart</dc:creator>
  <cp:lastModifiedBy>Maeve Kuipers</cp:lastModifiedBy>
  <cp:revision>44</cp:revision>
  <dcterms:created xsi:type="dcterms:W3CDTF">2009-01-15T18:26:24Z</dcterms:created>
  <dcterms:modified xsi:type="dcterms:W3CDTF">2025-04-19T01:21:55Z</dcterms:modified>
</cp:coreProperties>
</file>